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diagrams/data6.xml" ContentType="application/vnd.openxmlformats-officedocument.drawingml.diagramData+xml"/>
  <Override PartName="/ppt/diagrams/data8.xml" ContentType="application/vnd.openxmlformats-officedocument.drawingml.diagramData+xml"/>
  <Override PartName="/ppt/diagrams/data7.xml" ContentType="application/vnd.openxmlformats-officedocument.drawingml.diagramData+xml"/>
  <Override PartName="/ppt/diagrams/data3.xml" ContentType="application/vnd.openxmlformats-officedocument.drawingml.diagramData+xml"/>
  <Override PartName="/ppt/diagrams/data1.xml" ContentType="application/vnd.openxmlformats-officedocument.drawingml.diagramData+xml"/>
  <Override PartName="/ppt/diagrams/data5.xml" ContentType="application/vnd.openxmlformats-officedocument.drawingml.diagramData+xml"/>
  <Override PartName="/ppt/diagrams/data11.xml" ContentType="application/vnd.openxmlformats-officedocument.drawingml.diagramData+xml"/>
  <Override PartName="/ppt/diagrams/data2.xml" ContentType="application/vnd.openxmlformats-officedocument.drawingml.diagramData+xml"/>
  <Override PartName="/ppt/diagrams/data4.xml" ContentType="application/vnd.openxmlformats-officedocument.drawingml.diagramData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data12.xml" ContentType="application/vnd.openxmlformats-officedocument.drawingml.diagramData+xml"/>
  <Override PartName="/ppt/slideMasters/slideMaster1.xml" ContentType="application/vnd.openxmlformats-officedocument.presentationml.slideMaster+xml"/>
  <Override PartName="/ppt/notesSlides/notesSlide8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1.xml" ContentType="application/vnd.openxmlformats-officedocument.theme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layout6.xml" ContentType="application/vnd.openxmlformats-officedocument.drawingml.diagramLayout+xml"/>
  <Override PartName="/ppt/diagrams/layout5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Masters/notesMaster1.xml" ContentType="application/vnd.openxmlformats-officedocument.presentationml.notesMaster+xml"/>
  <Override PartName="/ppt/diagrams/layout9.xml" ContentType="application/vnd.openxmlformats-officedocument.drawingml.diagramLayou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8" r:id="rId1"/>
  </p:sldMasterIdLst>
  <p:notesMasterIdLst>
    <p:notesMasterId r:id="rId25"/>
  </p:notesMasterIdLst>
  <p:sldIdLst>
    <p:sldId id="256" r:id="rId2"/>
    <p:sldId id="287" r:id="rId3"/>
    <p:sldId id="257" r:id="rId4"/>
    <p:sldId id="286" r:id="rId5"/>
    <p:sldId id="259" r:id="rId6"/>
    <p:sldId id="284" r:id="rId7"/>
    <p:sldId id="260" r:id="rId8"/>
    <p:sldId id="296" r:id="rId9"/>
    <p:sldId id="290" r:id="rId10"/>
    <p:sldId id="291" r:id="rId11"/>
    <p:sldId id="289" r:id="rId12"/>
    <p:sldId id="262" r:id="rId13"/>
    <p:sldId id="263" r:id="rId14"/>
    <p:sldId id="288" r:id="rId15"/>
    <p:sldId id="293" r:id="rId16"/>
    <p:sldId id="299" r:id="rId17"/>
    <p:sldId id="301" r:id="rId18"/>
    <p:sldId id="292" r:id="rId19"/>
    <p:sldId id="303" r:id="rId20"/>
    <p:sldId id="302" r:id="rId21"/>
    <p:sldId id="297" r:id="rId22"/>
    <p:sldId id="298" r:id="rId23"/>
    <p:sldId id="304" r:id="rId2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33CCCC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7064626-2A30-4A94-81B2-204311122413}">
  <a:tblStyle styleId="{27064626-2A30-4A94-81B2-20431112241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9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/Relationships>
</file>

<file path=ppt/diagrams/_rels/data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24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/Relationships>
</file>

<file path=ppt/diagrams/_rels/drawing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24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C87FDA-11A2-4DF9-8C0E-72620C675931}" type="doc">
      <dgm:prSet loTypeId="urn:microsoft.com/office/officeart/2005/8/layout/vProcess5" loCatId="process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79387B9-B810-42B5-9D5C-D31443D3AB07}">
      <dgm:prSet custT="1"/>
      <dgm:spPr/>
      <dgm:t>
        <a:bodyPr/>
        <a:lstStyle/>
        <a:p>
          <a:r>
            <a:rPr lang="en-US" sz="2400" b="1" dirty="0">
              <a:solidFill>
                <a:srgbClr val="99FF99"/>
              </a:solidFill>
            </a:rPr>
            <a:t>WHERE</a:t>
          </a:r>
          <a:r>
            <a:rPr lang="en-US" sz="2400" b="1" dirty="0"/>
            <a:t> to take notes: using a laptop versus taking notes by hand</a:t>
          </a:r>
        </a:p>
      </dgm:t>
    </dgm:pt>
    <dgm:pt modelId="{02311D21-FDC1-444C-8B5C-6F1A12A6F982}" type="parTrans" cxnId="{B852C07F-DE48-4CB2-AC0C-249B09AAFB3B}">
      <dgm:prSet/>
      <dgm:spPr/>
      <dgm:t>
        <a:bodyPr/>
        <a:lstStyle/>
        <a:p>
          <a:endParaRPr lang="en-US"/>
        </a:p>
      </dgm:t>
    </dgm:pt>
    <dgm:pt modelId="{801DEA22-D670-4E95-9278-01B5B39F242F}" type="sibTrans" cxnId="{B852C07F-DE48-4CB2-AC0C-249B09AAFB3B}">
      <dgm:prSet/>
      <dgm:spPr/>
      <dgm:t>
        <a:bodyPr/>
        <a:lstStyle/>
        <a:p>
          <a:endParaRPr lang="en-US"/>
        </a:p>
      </dgm:t>
    </dgm:pt>
    <dgm:pt modelId="{B10658A7-77A5-4BBD-8B01-6A99E7297DEE}">
      <dgm:prSet custT="1"/>
      <dgm:spPr/>
      <dgm:t>
        <a:bodyPr/>
        <a:lstStyle/>
        <a:p>
          <a:r>
            <a:rPr lang="en-US" sz="2400" b="1" dirty="0">
              <a:solidFill>
                <a:srgbClr val="99FF99"/>
              </a:solidFill>
            </a:rPr>
            <a:t>WHEN</a:t>
          </a:r>
          <a:r>
            <a:rPr lang="en-US" sz="2400" b="1" dirty="0"/>
            <a:t> to take notes</a:t>
          </a:r>
        </a:p>
      </dgm:t>
    </dgm:pt>
    <dgm:pt modelId="{99EDFC8A-EFAA-4AB6-8121-949BE05EF8B5}" type="parTrans" cxnId="{ADFFB317-86C8-44B7-8F81-1643EFB514F0}">
      <dgm:prSet/>
      <dgm:spPr/>
      <dgm:t>
        <a:bodyPr/>
        <a:lstStyle/>
        <a:p>
          <a:endParaRPr lang="en-US"/>
        </a:p>
      </dgm:t>
    </dgm:pt>
    <dgm:pt modelId="{40612052-755E-466B-B7FD-8199754E2364}" type="sibTrans" cxnId="{ADFFB317-86C8-44B7-8F81-1643EFB514F0}">
      <dgm:prSet/>
      <dgm:spPr/>
      <dgm:t>
        <a:bodyPr/>
        <a:lstStyle/>
        <a:p>
          <a:endParaRPr lang="en-US"/>
        </a:p>
      </dgm:t>
    </dgm:pt>
    <dgm:pt modelId="{7AAA45E9-1156-44FF-8DC9-D83FA5C453D0}">
      <dgm:prSet custT="1"/>
      <dgm:spPr/>
      <dgm:t>
        <a:bodyPr/>
        <a:lstStyle/>
        <a:p>
          <a:r>
            <a:rPr lang="en-US" sz="2400" b="1" dirty="0">
              <a:solidFill>
                <a:srgbClr val="99FF99"/>
              </a:solidFill>
            </a:rPr>
            <a:t>HOW</a:t>
          </a:r>
          <a:r>
            <a:rPr lang="en-US" sz="2400" b="1" dirty="0"/>
            <a:t> to take notes; a look at FOUR different styles</a:t>
          </a:r>
        </a:p>
      </dgm:t>
    </dgm:pt>
    <dgm:pt modelId="{0F36B19C-93A7-483D-97CC-03373391B6D2}" type="parTrans" cxnId="{5DB18C2D-ABD4-4B5A-8A2C-42497ACFD7FD}">
      <dgm:prSet/>
      <dgm:spPr/>
      <dgm:t>
        <a:bodyPr/>
        <a:lstStyle/>
        <a:p>
          <a:endParaRPr lang="en-US"/>
        </a:p>
      </dgm:t>
    </dgm:pt>
    <dgm:pt modelId="{5D8D2C65-97BF-40AD-ADD1-49332938024B}" type="sibTrans" cxnId="{5DB18C2D-ABD4-4B5A-8A2C-42497ACFD7FD}">
      <dgm:prSet/>
      <dgm:spPr/>
      <dgm:t>
        <a:bodyPr/>
        <a:lstStyle/>
        <a:p>
          <a:endParaRPr lang="en-US"/>
        </a:p>
      </dgm:t>
    </dgm:pt>
    <dgm:pt modelId="{8DBDFA0D-2FFD-4941-9E97-04F744376041}">
      <dgm:prSet custT="1"/>
      <dgm:spPr/>
      <dgm:t>
        <a:bodyPr/>
        <a:lstStyle/>
        <a:p>
          <a:r>
            <a:rPr lang="en-US" sz="2400" b="1" dirty="0">
              <a:solidFill>
                <a:srgbClr val="99FF99"/>
              </a:solidFill>
            </a:rPr>
            <a:t>WHAT</a:t>
          </a:r>
          <a:r>
            <a:rPr lang="en-US" sz="2400" b="1" dirty="0"/>
            <a:t> to do with your notes</a:t>
          </a:r>
        </a:p>
      </dgm:t>
    </dgm:pt>
    <dgm:pt modelId="{70CA2762-666E-47EF-9DA2-B0F29CEA006A}" type="parTrans" cxnId="{6D5ED91D-D1AF-436A-BCC3-6AC80032B7CD}">
      <dgm:prSet/>
      <dgm:spPr/>
      <dgm:t>
        <a:bodyPr/>
        <a:lstStyle/>
        <a:p>
          <a:endParaRPr lang="en-US"/>
        </a:p>
      </dgm:t>
    </dgm:pt>
    <dgm:pt modelId="{01BA0118-6097-4DE6-94AE-18D65049075D}" type="sibTrans" cxnId="{6D5ED91D-D1AF-436A-BCC3-6AC80032B7CD}">
      <dgm:prSet/>
      <dgm:spPr/>
      <dgm:t>
        <a:bodyPr/>
        <a:lstStyle/>
        <a:p>
          <a:endParaRPr lang="en-US"/>
        </a:p>
      </dgm:t>
    </dgm:pt>
    <dgm:pt modelId="{023612F0-F663-4F54-8EAB-CDD6B3F13A8D}" type="pres">
      <dgm:prSet presAssocID="{2DC87FDA-11A2-4DF9-8C0E-72620C675931}" presName="outerComposite" presStyleCnt="0">
        <dgm:presLayoutVars>
          <dgm:chMax val="5"/>
          <dgm:dir/>
          <dgm:resizeHandles val="exact"/>
        </dgm:presLayoutVars>
      </dgm:prSet>
      <dgm:spPr/>
    </dgm:pt>
    <dgm:pt modelId="{F8A84C2C-9A47-4518-B385-97DAF05B1BF7}" type="pres">
      <dgm:prSet presAssocID="{2DC87FDA-11A2-4DF9-8C0E-72620C675931}" presName="dummyMaxCanvas" presStyleCnt="0">
        <dgm:presLayoutVars/>
      </dgm:prSet>
      <dgm:spPr/>
    </dgm:pt>
    <dgm:pt modelId="{6E277B6C-8F4C-47A5-9595-C0B6BB64E68E}" type="pres">
      <dgm:prSet presAssocID="{2DC87FDA-11A2-4DF9-8C0E-72620C675931}" presName="FourNodes_1" presStyleLbl="node1" presStyleIdx="0" presStyleCnt="4">
        <dgm:presLayoutVars>
          <dgm:bulletEnabled val="1"/>
        </dgm:presLayoutVars>
      </dgm:prSet>
      <dgm:spPr/>
    </dgm:pt>
    <dgm:pt modelId="{0EC1F900-1121-41B4-A6D4-44473F6531B4}" type="pres">
      <dgm:prSet presAssocID="{2DC87FDA-11A2-4DF9-8C0E-72620C675931}" presName="FourNodes_2" presStyleLbl="node1" presStyleIdx="1" presStyleCnt="4">
        <dgm:presLayoutVars>
          <dgm:bulletEnabled val="1"/>
        </dgm:presLayoutVars>
      </dgm:prSet>
      <dgm:spPr/>
    </dgm:pt>
    <dgm:pt modelId="{DCE4B66D-9EBF-4DC8-8130-D4060F9F3228}" type="pres">
      <dgm:prSet presAssocID="{2DC87FDA-11A2-4DF9-8C0E-72620C675931}" presName="FourNodes_3" presStyleLbl="node1" presStyleIdx="2" presStyleCnt="4">
        <dgm:presLayoutVars>
          <dgm:bulletEnabled val="1"/>
        </dgm:presLayoutVars>
      </dgm:prSet>
      <dgm:spPr/>
    </dgm:pt>
    <dgm:pt modelId="{865E629C-5D64-46B0-AF4F-6A9E3CD5108C}" type="pres">
      <dgm:prSet presAssocID="{2DC87FDA-11A2-4DF9-8C0E-72620C675931}" presName="FourNodes_4" presStyleLbl="node1" presStyleIdx="3" presStyleCnt="4">
        <dgm:presLayoutVars>
          <dgm:bulletEnabled val="1"/>
        </dgm:presLayoutVars>
      </dgm:prSet>
      <dgm:spPr/>
    </dgm:pt>
    <dgm:pt modelId="{3BD489C5-DBCA-4E94-AFC3-3E1241E56A63}" type="pres">
      <dgm:prSet presAssocID="{2DC87FDA-11A2-4DF9-8C0E-72620C675931}" presName="FourConn_1-2" presStyleLbl="fgAccFollowNode1" presStyleIdx="0" presStyleCnt="3">
        <dgm:presLayoutVars>
          <dgm:bulletEnabled val="1"/>
        </dgm:presLayoutVars>
      </dgm:prSet>
      <dgm:spPr/>
    </dgm:pt>
    <dgm:pt modelId="{773374B1-B9DE-478A-8670-F3E5F42805B0}" type="pres">
      <dgm:prSet presAssocID="{2DC87FDA-11A2-4DF9-8C0E-72620C675931}" presName="FourConn_2-3" presStyleLbl="fgAccFollowNode1" presStyleIdx="1" presStyleCnt="3">
        <dgm:presLayoutVars>
          <dgm:bulletEnabled val="1"/>
        </dgm:presLayoutVars>
      </dgm:prSet>
      <dgm:spPr/>
    </dgm:pt>
    <dgm:pt modelId="{20DCBB25-202D-4E6E-848E-A9BC700DD8AC}" type="pres">
      <dgm:prSet presAssocID="{2DC87FDA-11A2-4DF9-8C0E-72620C675931}" presName="FourConn_3-4" presStyleLbl="fgAccFollowNode1" presStyleIdx="2" presStyleCnt="3">
        <dgm:presLayoutVars>
          <dgm:bulletEnabled val="1"/>
        </dgm:presLayoutVars>
      </dgm:prSet>
      <dgm:spPr/>
    </dgm:pt>
    <dgm:pt modelId="{E6A00163-1CC9-4D2B-92E4-8C2AF96DC43C}" type="pres">
      <dgm:prSet presAssocID="{2DC87FDA-11A2-4DF9-8C0E-72620C675931}" presName="FourNodes_1_text" presStyleLbl="node1" presStyleIdx="3" presStyleCnt="4">
        <dgm:presLayoutVars>
          <dgm:bulletEnabled val="1"/>
        </dgm:presLayoutVars>
      </dgm:prSet>
      <dgm:spPr/>
    </dgm:pt>
    <dgm:pt modelId="{5534175B-17B4-4FEB-9E61-5214DF413114}" type="pres">
      <dgm:prSet presAssocID="{2DC87FDA-11A2-4DF9-8C0E-72620C675931}" presName="FourNodes_2_text" presStyleLbl="node1" presStyleIdx="3" presStyleCnt="4">
        <dgm:presLayoutVars>
          <dgm:bulletEnabled val="1"/>
        </dgm:presLayoutVars>
      </dgm:prSet>
      <dgm:spPr/>
    </dgm:pt>
    <dgm:pt modelId="{93509154-B808-4497-AF85-7415A1AFA0EC}" type="pres">
      <dgm:prSet presAssocID="{2DC87FDA-11A2-4DF9-8C0E-72620C675931}" presName="FourNodes_3_text" presStyleLbl="node1" presStyleIdx="3" presStyleCnt="4">
        <dgm:presLayoutVars>
          <dgm:bulletEnabled val="1"/>
        </dgm:presLayoutVars>
      </dgm:prSet>
      <dgm:spPr/>
    </dgm:pt>
    <dgm:pt modelId="{425C61DE-6AA1-4B25-9B8D-7B562F15B422}" type="pres">
      <dgm:prSet presAssocID="{2DC87FDA-11A2-4DF9-8C0E-72620C675931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ADFFB317-86C8-44B7-8F81-1643EFB514F0}" srcId="{2DC87FDA-11A2-4DF9-8C0E-72620C675931}" destId="{B10658A7-77A5-4BBD-8B01-6A99E7297DEE}" srcOrd="1" destOrd="0" parTransId="{99EDFC8A-EFAA-4AB6-8121-949BE05EF8B5}" sibTransId="{40612052-755E-466B-B7FD-8199754E2364}"/>
    <dgm:cxn modelId="{22616F18-7CC9-4A36-B43F-871945623AB7}" type="presOf" srcId="{8DBDFA0D-2FFD-4941-9E97-04F744376041}" destId="{865E629C-5D64-46B0-AF4F-6A9E3CD5108C}" srcOrd="0" destOrd="0" presId="urn:microsoft.com/office/officeart/2005/8/layout/vProcess5"/>
    <dgm:cxn modelId="{AE33FA1A-4342-447C-A786-15EF96AC3EA4}" type="presOf" srcId="{E79387B9-B810-42B5-9D5C-D31443D3AB07}" destId="{E6A00163-1CC9-4D2B-92E4-8C2AF96DC43C}" srcOrd="1" destOrd="0" presId="urn:microsoft.com/office/officeart/2005/8/layout/vProcess5"/>
    <dgm:cxn modelId="{6D5ED91D-D1AF-436A-BCC3-6AC80032B7CD}" srcId="{2DC87FDA-11A2-4DF9-8C0E-72620C675931}" destId="{8DBDFA0D-2FFD-4941-9E97-04F744376041}" srcOrd="3" destOrd="0" parTransId="{70CA2762-666E-47EF-9DA2-B0F29CEA006A}" sibTransId="{01BA0118-6097-4DE6-94AE-18D65049075D}"/>
    <dgm:cxn modelId="{D1D51A1F-4ECC-42A6-B192-E2CCE2618795}" type="presOf" srcId="{7AAA45E9-1156-44FF-8DC9-D83FA5C453D0}" destId="{93509154-B808-4497-AF85-7415A1AFA0EC}" srcOrd="1" destOrd="0" presId="urn:microsoft.com/office/officeart/2005/8/layout/vProcess5"/>
    <dgm:cxn modelId="{05D41C22-F184-440F-8430-C473242F6277}" type="presOf" srcId="{40612052-755E-466B-B7FD-8199754E2364}" destId="{773374B1-B9DE-478A-8670-F3E5F42805B0}" srcOrd="0" destOrd="0" presId="urn:microsoft.com/office/officeart/2005/8/layout/vProcess5"/>
    <dgm:cxn modelId="{5DB18C2D-ABD4-4B5A-8A2C-42497ACFD7FD}" srcId="{2DC87FDA-11A2-4DF9-8C0E-72620C675931}" destId="{7AAA45E9-1156-44FF-8DC9-D83FA5C453D0}" srcOrd="2" destOrd="0" parTransId="{0F36B19C-93A7-483D-97CC-03373391B6D2}" sibTransId="{5D8D2C65-97BF-40AD-ADD1-49332938024B}"/>
    <dgm:cxn modelId="{6661F838-83CE-4E61-B6D1-EF8C14A9F38E}" type="presOf" srcId="{2DC87FDA-11A2-4DF9-8C0E-72620C675931}" destId="{023612F0-F663-4F54-8EAB-CDD6B3F13A8D}" srcOrd="0" destOrd="0" presId="urn:microsoft.com/office/officeart/2005/8/layout/vProcess5"/>
    <dgm:cxn modelId="{8C7B7A65-CBD1-4C81-AF08-19014B092673}" type="presOf" srcId="{5D8D2C65-97BF-40AD-ADD1-49332938024B}" destId="{20DCBB25-202D-4E6E-848E-A9BC700DD8AC}" srcOrd="0" destOrd="0" presId="urn:microsoft.com/office/officeart/2005/8/layout/vProcess5"/>
    <dgm:cxn modelId="{B852C07F-DE48-4CB2-AC0C-249B09AAFB3B}" srcId="{2DC87FDA-11A2-4DF9-8C0E-72620C675931}" destId="{E79387B9-B810-42B5-9D5C-D31443D3AB07}" srcOrd="0" destOrd="0" parTransId="{02311D21-FDC1-444C-8B5C-6F1A12A6F982}" sibTransId="{801DEA22-D670-4E95-9278-01B5B39F242F}"/>
    <dgm:cxn modelId="{BEBEB994-767A-47BF-B0A0-C05761FC8BF2}" type="presOf" srcId="{E79387B9-B810-42B5-9D5C-D31443D3AB07}" destId="{6E277B6C-8F4C-47A5-9595-C0B6BB64E68E}" srcOrd="0" destOrd="0" presId="urn:microsoft.com/office/officeart/2005/8/layout/vProcess5"/>
    <dgm:cxn modelId="{683E18AB-C514-46AC-A921-F83696DD6A48}" type="presOf" srcId="{8DBDFA0D-2FFD-4941-9E97-04F744376041}" destId="{425C61DE-6AA1-4B25-9B8D-7B562F15B422}" srcOrd="1" destOrd="0" presId="urn:microsoft.com/office/officeart/2005/8/layout/vProcess5"/>
    <dgm:cxn modelId="{C7E42BD1-39B3-47A5-97C1-4337043A1166}" type="presOf" srcId="{B10658A7-77A5-4BBD-8B01-6A99E7297DEE}" destId="{0EC1F900-1121-41B4-A6D4-44473F6531B4}" srcOrd="0" destOrd="0" presId="urn:microsoft.com/office/officeart/2005/8/layout/vProcess5"/>
    <dgm:cxn modelId="{1A41A0D5-FE12-4F8D-B3AC-907E586577BD}" type="presOf" srcId="{7AAA45E9-1156-44FF-8DC9-D83FA5C453D0}" destId="{DCE4B66D-9EBF-4DC8-8130-D4060F9F3228}" srcOrd="0" destOrd="0" presId="urn:microsoft.com/office/officeart/2005/8/layout/vProcess5"/>
    <dgm:cxn modelId="{F75F80DA-CAEC-4D12-86CC-8E8F59EF8AE7}" type="presOf" srcId="{B10658A7-77A5-4BBD-8B01-6A99E7297DEE}" destId="{5534175B-17B4-4FEB-9E61-5214DF413114}" srcOrd="1" destOrd="0" presId="urn:microsoft.com/office/officeart/2005/8/layout/vProcess5"/>
    <dgm:cxn modelId="{B53CFFFD-36FA-47C4-9D6F-A93C6000A64D}" type="presOf" srcId="{801DEA22-D670-4E95-9278-01B5B39F242F}" destId="{3BD489C5-DBCA-4E94-AFC3-3E1241E56A63}" srcOrd="0" destOrd="0" presId="urn:microsoft.com/office/officeart/2005/8/layout/vProcess5"/>
    <dgm:cxn modelId="{7481AE66-CABC-4BC1-A056-B4647EC9DD7E}" type="presParOf" srcId="{023612F0-F663-4F54-8EAB-CDD6B3F13A8D}" destId="{F8A84C2C-9A47-4518-B385-97DAF05B1BF7}" srcOrd="0" destOrd="0" presId="urn:microsoft.com/office/officeart/2005/8/layout/vProcess5"/>
    <dgm:cxn modelId="{5BD02B27-5586-4AE6-99AC-99B22EA5FD4B}" type="presParOf" srcId="{023612F0-F663-4F54-8EAB-CDD6B3F13A8D}" destId="{6E277B6C-8F4C-47A5-9595-C0B6BB64E68E}" srcOrd="1" destOrd="0" presId="urn:microsoft.com/office/officeart/2005/8/layout/vProcess5"/>
    <dgm:cxn modelId="{58EEB98F-5DAE-429D-A89D-54F5828B5278}" type="presParOf" srcId="{023612F0-F663-4F54-8EAB-CDD6B3F13A8D}" destId="{0EC1F900-1121-41B4-A6D4-44473F6531B4}" srcOrd="2" destOrd="0" presId="urn:microsoft.com/office/officeart/2005/8/layout/vProcess5"/>
    <dgm:cxn modelId="{81828E0E-C0AD-42F9-8C63-2E1D21E97D42}" type="presParOf" srcId="{023612F0-F663-4F54-8EAB-CDD6B3F13A8D}" destId="{DCE4B66D-9EBF-4DC8-8130-D4060F9F3228}" srcOrd="3" destOrd="0" presId="urn:microsoft.com/office/officeart/2005/8/layout/vProcess5"/>
    <dgm:cxn modelId="{273F1357-0D9E-406C-AA55-207B4DCF0808}" type="presParOf" srcId="{023612F0-F663-4F54-8EAB-CDD6B3F13A8D}" destId="{865E629C-5D64-46B0-AF4F-6A9E3CD5108C}" srcOrd="4" destOrd="0" presId="urn:microsoft.com/office/officeart/2005/8/layout/vProcess5"/>
    <dgm:cxn modelId="{F157453C-7D46-4D47-A364-91B75C9B209F}" type="presParOf" srcId="{023612F0-F663-4F54-8EAB-CDD6B3F13A8D}" destId="{3BD489C5-DBCA-4E94-AFC3-3E1241E56A63}" srcOrd="5" destOrd="0" presId="urn:microsoft.com/office/officeart/2005/8/layout/vProcess5"/>
    <dgm:cxn modelId="{F89B0C18-634A-48BD-9D1D-FB7D52C1A6F5}" type="presParOf" srcId="{023612F0-F663-4F54-8EAB-CDD6B3F13A8D}" destId="{773374B1-B9DE-478A-8670-F3E5F42805B0}" srcOrd="6" destOrd="0" presId="urn:microsoft.com/office/officeart/2005/8/layout/vProcess5"/>
    <dgm:cxn modelId="{CFA980E7-1869-4B1D-8529-374D7C4597EC}" type="presParOf" srcId="{023612F0-F663-4F54-8EAB-CDD6B3F13A8D}" destId="{20DCBB25-202D-4E6E-848E-A9BC700DD8AC}" srcOrd="7" destOrd="0" presId="urn:microsoft.com/office/officeart/2005/8/layout/vProcess5"/>
    <dgm:cxn modelId="{0CF427B6-4DA0-4875-8A8C-992EF1263FDC}" type="presParOf" srcId="{023612F0-F663-4F54-8EAB-CDD6B3F13A8D}" destId="{E6A00163-1CC9-4D2B-92E4-8C2AF96DC43C}" srcOrd="8" destOrd="0" presId="urn:microsoft.com/office/officeart/2005/8/layout/vProcess5"/>
    <dgm:cxn modelId="{1677FCA6-6595-41CA-A6FD-F472BC35E4F9}" type="presParOf" srcId="{023612F0-F663-4F54-8EAB-CDD6B3F13A8D}" destId="{5534175B-17B4-4FEB-9E61-5214DF413114}" srcOrd="9" destOrd="0" presId="urn:microsoft.com/office/officeart/2005/8/layout/vProcess5"/>
    <dgm:cxn modelId="{F53AB00B-84E9-48D5-9B42-DEEFCFEFD40E}" type="presParOf" srcId="{023612F0-F663-4F54-8EAB-CDD6B3F13A8D}" destId="{93509154-B808-4497-AF85-7415A1AFA0EC}" srcOrd="10" destOrd="0" presId="urn:microsoft.com/office/officeart/2005/8/layout/vProcess5"/>
    <dgm:cxn modelId="{ADD8446C-FBA3-4CA8-95F4-88751816B2CD}" type="presParOf" srcId="{023612F0-F663-4F54-8EAB-CDD6B3F13A8D}" destId="{425C61DE-6AA1-4B25-9B8D-7B562F15B422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F895B6F-5E59-48D1-8438-FB207251D75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E8E2D20-9FC4-409D-8E74-512EAEB6B03B}">
      <dgm:prSet/>
      <dgm:spPr/>
      <dgm:t>
        <a:bodyPr/>
        <a:lstStyle/>
        <a:p>
          <a:r>
            <a:rPr lang="en-US" b="1" dirty="0"/>
            <a:t>Helpful in a Math or Chemistry class because formulae can be written in the first column, with the examples written in the subsequent columns.</a:t>
          </a:r>
        </a:p>
      </dgm:t>
    </dgm:pt>
    <dgm:pt modelId="{09100115-DFED-4847-8B88-B69585E6ADE6}" type="parTrans" cxnId="{B6F7FBE1-CFE8-49D2-B4DF-38A28D7D6185}">
      <dgm:prSet/>
      <dgm:spPr/>
      <dgm:t>
        <a:bodyPr/>
        <a:lstStyle/>
        <a:p>
          <a:endParaRPr lang="en-US"/>
        </a:p>
      </dgm:t>
    </dgm:pt>
    <dgm:pt modelId="{9280E1D1-48BC-4B74-8D0D-B062EC00895D}" type="sibTrans" cxnId="{B6F7FBE1-CFE8-49D2-B4DF-38A28D7D6185}">
      <dgm:prSet/>
      <dgm:spPr/>
      <dgm:t>
        <a:bodyPr/>
        <a:lstStyle/>
        <a:p>
          <a:endParaRPr lang="en-US"/>
        </a:p>
      </dgm:t>
    </dgm:pt>
    <dgm:pt modelId="{BF24CF9B-59E0-4517-9677-B85E6FA1E00C}">
      <dgm:prSet/>
      <dgm:spPr/>
      <dgm:t>
        <a:bodyPr/>
        <a:lstStyle/>
        <a:p>
          <a:r>
            <a:rPr lang="en-US" b="1" dirty="0"/>
            <a:t>For lectures where there are going to be categories that are discussed (for example, a comparison of theories in a Psychology class)</a:t>
          </a:r>
        </a:p>
      </dgm:t>
    </dgm:pt>
    <dgm:pt modelId="{45E55BAC-E54D-4536-ABAD-0029E1ABFBA5}" type="parTrans" cxnId="{A06CA6EE-CF64-497D-8CE4-ABDF98F1654E}">
      <dgm:prSet/>
      <dgm:spPr/>
      <dgm:t>
        <a:bodyPr/>
        <a:lstStyle/>
        <a:p>
          <a:endParaRPr lang="en-US"/>
        </a:p>
      </dgm:t>
    </dgm:pt>
    <dgm:pt modelId="{F7BB9241-771C-48CF-8CE5-6E4836B7F6EC}" type="sibTrans" cxnId="{A06CA6EE-CF64-497D-8CE4-ABDF98F1654E}">
      <dgm:prSet/>
      <dgm:spPr/>
      <dgm:t>
        <a:bodyPr/>
        <a:lstStyle/>
        <a:p>
          <a:endParaRPr lang="en-US"/>
        </a:p>
      </dgm:t>
    </dgm:pt>
    <dgm:pt modelId="{27E052F9-334F-4A26-8283-6EE6B607F550}" type="pres">
      <dgm:prSet presAssocID="{FF895B6F-5E59-48D1-8438-FB207251D752}" presName="linear" presStyleCnt="0">
        <dgm:presLayoutVars>
          <dgm:animLvl val="lvl"/>
          <dgm:resizeHandles val="exact"/>
        </dgm:presLayoutVars>
      </dgm:prSet>
      <dgm:spPr/>
    </dgm:pt>
    <dgm:pt modelId="{D6346095-F917-492C-A743-9974308931A8}" type="pres">
      <dgm:prSet presAssocID="{BE8E2D20-9FC4-409D-8E74-512EAEB6B03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4C0E200-85AB-45CD-82DE-6B0C83F09158}" type="pres">
      <dgm:prSet presAssocID="{9280E1D1-48BC-4B74-8D0D-B062EC00895D}" presName="spacer" presStyleCnt="0"/>
      <dgm:spPr/>
    </dgm:pt>
    <dgm:pt modelId="{D5B15261-7C49-4E77-809E-9818E8AC62E8}" type="pres">
      <dgm:prSet presAssocID="{BF24CF9B-59E0-4517-9677-B85E6FA1E00C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744C319-B3A8-43CB-A074-819B1C40F5E4}" type="presOf" srcId="{BE8E2D20-9FC4-409D-8E74-512EAEB6B03B}" destId="{D6346095-F917-492C-A743-9974308931A8}" srcOrd="0" destOrd="0" presId="urn:microsoft.com/office/officeart/2005/8/layout/vList2"/>
    <dgm:cxn modelId="{BEA83730-F01A-4166-9492-72075BB830A9}" type="presOf" srcId="{FF895B6F-5E59-48D1-8438-FB207251D752}" destId="{27E052F9-334F-4A26-8283-6EE6B607F550}" srcOrd="0" destOrd="0" presId="urn:microsoft.com/office/officeart/2005/8/layout/vList2"/>
    <dgm:cxn modelId="{48ABA883-E3C2-44D0-84A9-353A9473577A}" type="presOf" srcId="{BF24CF9B-59E0-4517-9677-B85E6FA1E00C}" destId="{D5B15261-7C49-4E77-809E-9818E8AC62E8}" srcOrd="0" destOrd="0" presId="urn:microsoft.com/office/officeart/2005/8/layout/vList2"/>
    <dgm:cxn modelId="{B6F7FBE1-CFE8-49D2-B4DF-38A28D7D6185}" srcId="{FF895B6F-5E59-48D1-8438-FB207251D752}" destId="{BE8E2D20-9FC4-409D-8E74-512EAEB6B03B}" srcOrd="0" destOrd="0" parTransId="{09100115-DFED-4847-8B88-B69585E6ADE6}" sibTransId="{9280E1D1-48BC-4B74-8D0D-B062EC00895D}"/>
    <dgm:cxn modelId="{A06CA6EE-CF64-497D-8CE4-ABDF98F1654E}" srcId="{FF895B6F-5E59-48D1-8438-FB207251D752}" destId="{BF24CF9B-59E0-4517-9677-B85E6FA1E00C}" srcOrd="1" destOrd="0" parTransId="{45E55BAC-E54D-4536-ABAD-0029E1ABFBA5}" sibTransId="{F7BB9241-771C-48CF-8CE5-6E4836B7F6EC}"/>
    <dgm:cxn modelId="{44D7E214-A466-4716-892D-84AB7AD0B274}" type="presParOf" srcId="{27E052F9-334F-4A26-8283-6EE6B607F550}" destId="{D6346095-F917-492C-A743-9974308931A8}" srcOrd="0" destOrd="0" presId="urn:microsoft.com/office/officeart/2005/8/layout/vList2"/>
    <dgm:cxn modelId="{6142F596-A712-4A8C-9E4D-37D5E7EA4667}" type="presParOf" srcId="{27E052F9-334F-4A26-8283-6EE6B607F550}" destId="{54C0E200-85AB-45CD-82DE-6B0C83F09158}" srcOrd="1" destOrd="0" presId="urn:microsoft.com/office/officeart/2005/8/layout/vList2"/>
    <dgm:cxn modelId="{011EB4AD-8EBB-4350-88CA-5F40452484F3}" type="presParOf" srcId="{27E052F9-334F-4A26-8283-6EE6B607F550}" destId="{D5B15261-7C49-4E77-809E-9818E8AC62E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7501310-651F-4D43-BF65-DE1BFDBA3FA5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B22D7E-5428-45F7-99FB-D188C8A5ED2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Determine the categories to be covered.</a:t>
          </a:r>
        </a:p>
      </dgm:t>
    </dgm:pt>
    <dgm:pt modelId="{4546A90A-F340-4C62-861B-12D8E52EE30F}" type="parTrans" cxnId="{0E564DD9-0633-4BB5-BE00-A4A48A32D34C}">
      <dgm:prSet/>
      <dgm:spPr/>
      <dgm:t>
        <a:bodyPr/>
        <a:lstStyle/>
        <a:p>
          <a:endParaRPr lang="en-US"/>
        </a:p>
      </dgm:t>
    </dgm:pt>
    <dgm:pt modelId="{218A1FB8-7C14-4298-90D2-E69E37C44FAF}" type="sibTrans" cxnId="{0E564DD9-0633-4BB5-BE00-A4A48A32D34C}">
      <dgm:prSet/>
      <dgm:spPr/>
      <dgm:t>
        <a:bodyPr/>
        <a:lstStyle/>
        <a:p>
          <a:endParaRPr lang="en-US"/>
        </a:p>
      </dgm:t>
    </dgm:pt>
    <dgm:pt modelId="{BBA894A6-09D7-415D-BAFB-8970CC6911F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Set your paper up ahead of time by drawing columns with determined categories as headings for each</a:t>
          </a:r>
        </a:p>
      </dgm:t>
    </dgm:pt>
    <dgm:pt modelId="{1F8C3A06-E3D0-4DB2-B373-006A872847C7}" type="parTrans" cxnId="{B4646676-6E62-4FD5-A654-28D7C687550C}">
      <dgm:prSet/>
      <dgm:spPr/>
      <dgm:t>
        <a:bodyPr/>
        <a:lstStyle/>
        <a:p>
          <a:endParaRPr lang="en-US"/>
        </a:p>
      </dgm:t>
    </dgm:pt>
    <dgm:pt modelId="{F5CB9591-DE4A-4687-AA0F-A8DA0F46DAD8}" type="sibTrans" cxnId="{B4646676-6E62-4FD5-A654-28D7C687550C}">
      <dgm:prSet/>
      <dgm:spPr/>
      <dgm:t>
        <a:bodyPr/>
        <a:lstStyle/>
        <a:p>
          <a:endParaRPr lang="en-US"/>
        </a:p>
      </dgm:t>
    </dgm:pt>
    <dgm:pt modelId="{CE5C814F-2401-4A8B-B589-2A1267A7DE6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Place the information from the lecture in the appropriate columns.</a:t>
          </a:r>
        </a:p>
      </dgm:t>
    </dgm:pt>
    <dgm:pt modelId="{759C027A-0AF7-428E-A91B-DF608BDB94C3}" type="parTrans" cxnId="{03423156-822D-4B6F-8881-D653215A4462}">
      <dgm:prSet/>
      <dgm:spPr/>
      <dgm:t>
        <a:bodyPr/>
        <a:lstStyle/>
        <a:p>
          <a:endParaRPr lang="en-US"/>
        </a:p>
      </dgm:t>
    </dgm:pt>
    <dgm:pt modelId="{900C385C-D9B9-4305-8AE9-5D82D8A3F28F}" type="sibTrans" cxnId="{03423156-822D-4B6F-8881-D653215A4462}">
      <dgm:prSet/>
      <dgm:spPr/>
      <dgm:t>
        <a:bodyPr/>
        <a:lstStyle/>
        <a:p>
          <a:endParaRPr lang="en-US"/>
        </a:p>
      </dgm:t>
    </dgm:pt>
    <dgm:pt modelId="{2AC254E1-9223-4D3E-B056-47DA3E9B1A4B}" type="pres">
      <dgm:prSet presAssocID="{37501310-651F-4D43-BF65-DE1BFDBA3FA5}" presName="root" presStyleCnt="0">
        <dgm:presLayoutVars>
          <dgm:dir/>
          <dgm:resizeHandles val="exact"/>
        </dgm:presLayoutVars>
      </dgm:prSet>
      <dgm:spPr/>
    </dgm:pt>
    <dgm:pt modelId="{BBF04C31-9C85-45EF-A165-210A02A6DC2E}" type="pres">
      <dgm:prSet presAssocID="{4DB22D7E-5428-45F7-99FB-D188C8A5ED24}" presName="compNode" presStyleCnt="0"/>
      <dgm:spPr/>
    </dgm:pt>
    <dgm:pt modelId="{E8ADAE35-A066-4521-807E-5E5C9E9FCA67}" type="pres">
      <dgm:prSet presAssocID="{4DB22D7E-5428-45F7-99FB-D188C8A5ED24}" presName="bgRect" presStyleLbl="bgShp" presStyleIdx="0" presStyleCnt="3"/>
      <dgm:spPr/>
    </dgm:pt>
    <dgm:pt modelId="{A53149E8-0F9A-4233-A9ED-71535974CD36}" type="pres">
      <dgm:prSet presAssocID="{4DB22D7E-5428-45F7-99FB-D188C8A5ED2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B4B92AAF-A558-4283-9DD0-51D15581233A}" type="pres">
      <dgm:prSet presAssocID="{4DB22D7E-5428-45F7-99FB-D188C8A5ED24}" presName="spaceRect" presStyleCnt="0"/>
      <dgm:spPr/>
    </dgm:pt>
    <dgm:pt modelId="{8EEC3AB8-93A3-4B38-8A09-77E34732FAD9}" type="pres">
      <dgm:prSet presAssocID="{4DB22D7E-5428-45F7-99FB-D188C8A5ED24}" presName="parTx" presStyleLbl="revTx" presStyleIdx="0" presStyleCnt="3">
        <dgm:presLayoutVars>
          <dgm:chMax val="0"/>
          <dgm:chPref val="0"/>
        </dgm:presLayoutVars>
      </dgm:prSet>
      <dgm:spPr/>
    </dgm:pt>
    <dgm:pt modelId="{068D6984-F23F-4B62-9485-37DDACEC7B94}" type="pres">
      <dgm:prSet presAssocID="{218A1FB8-7C14-4298-90D2-E69E37C44FAF}" presName="sibTrans" presStyleCnt="0"/>
      <dgm:spPr/>
    </dgm:pt>
    <dgm:pt modelId="{EDBFCB51-E02F-4CBE-AF28-060EF17FDCB9}" type="pres">
      <dgm:prSet presAssocID="{BBA894A6-09D7-415D-BAFB-8970CC6911F8}" presName="compNode" presStyleCnt="0"/>
      <dgm:spPr/>
    </dgm:pt>
    <dgm:pt modelId="{20D67E0E-458F-4550-B9C1-ADE3EF2CB813}" type="pres">
      <dgm:prSet presAssocID="{BBA894A6-09D7-415D-BAFB-8970CC6911F8}" presName="bgRect" presStyleLbl="bgShp" presStyleIdx="1" presStyleCnt="3"/>
      <dgm:spPr/>
    </dgm:pt>
    <dgm:pt modelId="{2ABB0F28-F136-450C-AFDD-486B6E7B1B61}" type="pres">
      <dgm:prSet presAssocID="{BBA894A6-09D7-415D-BAFB-8970CC6911F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57F0DB8F-CFC0-4E83-AE22-1485313075C5}" type="pres">
      <dgm:prSet presAssocID="{BBA894A6-09D7-415D-BAFB-8970CC6911F8}" presName="spaceRect" presStyleCnt="0"/>
      <dgm:spPr/>
    </dgm:pt>
    <dgm:pt modelId="{0C90404E-174F-444B-98C8-1D3DA25E4F07}" type="pres">
      <dgm:prSet presAssocID="{BBA894A6-09D7-415D-BAFB-8970CC6911F8}" presName="parTx" presStyleLbl="revTx" presStyleIdx="1" presStyleCnt="3">
        <dgm:presLayoutVars>
          <dgm:chMax val="0"/>
          <dgm:chPref val="0"/>
        </dgm:presLayoutVars>
      </dgm:prSet>
      <dgm:spPr/>
    </dgm:pt>
    <dgm:pt modelId="{1BFD9AEC-0A2F-4818-AE3F-5A55D050FDD0}" type="pres">
      <dgm:prSet presAssocID="{F5CB9591-DE4A-4687-AA0F-A8DA0F46DAD8}" presName="sibTrans" presStyleCnt="0"/>
      <dgm:spPr/>
    </dgm:pt>
    <dgm:pt modelId="{091B1AB5-0BE0-4EF3-BF14-C95BB8D972E6}" type="pres">
      <dgm:prSet presAssocID="{CE5C814F-2401-4A8B-B589-2A1267A7DE63}" presName="compNode" presStyleCnt="0"/>
      <dgm:spPr/>
    </dgm:pt>
    <dgm:pt modelId="{FA6803C0-D445-45D0-A63D-DEC5A2BD7264}" type="pres">
      <dgm:prSet presAssocID="{CE5C814F-2401-4A8B-B589-2A1267A7DE63}" presName="bgRect" presStyleLbl="bgShp" presStyleIdx="2" presStyleCnt="3"/>
      <dgm:spPr/>
    </dgm:pt>
    <dgm:pt modelId="{08152C18-9899-482D-8398-79755188CCD2}" type="pres">
      <dgm:prSet presAssocID="{CE5C814F-2401-4A8B-B589-2A1267A7DE6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11307462-65EB-460B-B47B-93C21FAA8BB0}" type="pres">
      <dgm:prSet presAssocID="{CE5C814F-2401-4A8B-B589-2A1267A7DE63}" presName="spaceRect" presStyleCnt="0"/>
      <dgm:spPr/>
    </dgm:pt>
    <dgm:pt modelId="{0C1DB7C5-1E46-4F7D-8360-FDCBA5FE7148}" type="pres">
      <dgm:prSet presAssocID="{CE5C814F-2401-4A8B-B589-2A1267A7DE63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320D2407-A7F5-4169-9F67-4D308876AEBA}" type="presOf" srcId="{37501310-651F-4D43-BF65-DE1BFDBA3FA5}" destId="{2AC254E1-9223-4D3E-B056-47DA3E9B1A4B}" srcOrd="0" destOrd="0" presId="urn:microsoft.com/office/officeart/2018/2/layout/IconVerticalSolidList"/>
    <dgm:cxn modelId="{03423156-822D-4B6F-8881-D653215A4462}" srcId="{37501310-651F-4D43-BF65-DE1BFDBA3FA5}" destId="{CE5C814F-2401-4A8B-B589-2A1267A7DE63}" srcOrd="2" destOrd="0" parTransId="{759C027A-0AF7-428E-A91B-DF608BDB94C3}" sibTransId="{900C385C-D9B9-4305-8AE9-5D82D8A3F28F}"/>
    <dgm:cxn modelId="{B4646676-6E62-4FD5-A654-28D7C687550C}" srcId="{37501310-651F-4D43-BF65-DE1BFDBA3FA5}" destId="{BBA894A6-09D7-415D-BAFB-8970CC6911F8}" srcOrd="1" destOrd="0" parTransId="{1F8C3A06-E3D0-4DB2-B373-006A872847C7}" sibTransId="{F5CB9591-DE4A-4687-AA0F-A8DA0F46DAD8}"/>
    <dgm:cxn modelId="{502A0592-3C40-4415-8D1B-10AFEE9B99B7}" type="presOf" srcId="{4DB22D7E-5428-45F7-99FB-D188C8A5ED24}" destId="{8EEC3AB8-93A3-4B38-8A09-77E34732FAD9}" srcOrd="0" destOrd="0" presId="urn:microsoft.com/office/officeart/2018/2/layout/IconVerticalSolidList"/>
    <dgm:cxn modelId="{AC4393C7-9395-46DE-B56D-1438BF110062}" type="presOf" srcId="{BBA894A6-09D7-415D-BAFB-8970CC6911F8}" destId="{0C90404E-174F-444B-98C8-1D3DA25E4F07}" srcOrd="0" destOrd="0" presId="urn:microsoft.com/office/officeart/2018/2/layout/IconVerticalSolidList"/>
    <dgm:cxn modelId="{0E564DD9-0633-4BB5-BE00-A4A48A32D34C}" srcId="{37501310-651F-4D43-BF65-DE1BFDBA3FA5}" destId="{4DB22D7E-5428-45F7-99FB-D188C8A5ED24}" srcOrd="0" destOrd="0" parTransId="{4546A90A-F340-4C62-861B-12D8E52EE30F}" sibTransId="{218A1FB8-7C14-4298-90D2-E69E37C44FAF}"/>
    <dgm:cxn modelId="{F0EF3AE8-6851-4194-A75B-02176FB5FF6A}" type="presOf" srcId="{CE5C814F-2401-4A8B-B589-2A1267A7DE63}" destId="{0C1DB7C5-1E46-4F7D-8360-FDCBA5FE7148}" srcOrd="0" destOrd="0" presId="urn:microsoft.com/office/officeart/2018/2/layout/IconVerticalSolidList"/>
    <dgm:cxn modelId="{4FB16B5A-BCEA-4166-BAB5-1CDCED0B2627}" type="presParOf" srcId="{2AC254E1-9223-4D3E-B056-47DA3E9B1A4B}" destId="{BBF04C31-9C85-45EF-A165-210A02A6DC2E}" srcOrd="0" destOrd="0" presId="urn:microsoft.com/office/officeart/2018/2/layout/IconVerticalSolidList"/>
    <dgm:cxn modelId="{4C84DCCE-0752-45CE-9D74-AF3B4A2BF45C}" type="presParOf" srcId="{BBF04C31-9C85-45EF-A165-210A02A6DC2E}" destId="{E8ADAE35-A066-4521-807E-5E5C9E9FCA67}" srcOrd="0" destOrd="0" presId="urn:microsoft.com/office/officeart/2018/2/layout/IconVerticalSolidList"/>
    <dgm:cxn modelId="{E133DFA5-3ADE-4C3E-A6F4-1018804F3B13}" type="presParOf" srcId="{BBF04C31-9C85-45EF-A165-210A02A6DC2E}" destId="{A53149E8-0F9A-4233-A9ED-71535974CD36}" srcOrd="1" destOrd="0" presId="urn:microsoft.com/office/officeart/2018/2/layout/IconVerticalSolidList"/>
    <dgm:cxn modelId="{2B00F571-BADB-4BD0-B6C4-6A8737693F33}" type="presParOf" srcId="{BBF04C31-9C85-45EF-A165-210A02A6DC2E}" destId="{B4B92AAF-A558-4283-9DD0-51D15581233A}" srcOrd="2" destOrd="0" presId="urn:microsoft.com/office/officeart/2018/2/layout/IconVerticalSolidList"/>
    <dgm:cxn modelId="{DBABCD81-9178-425E-BA6D-D9D1F6C1279E}" type="presParOf" srcId="{BBF04C31-9C85-45EF-A165-210A02A6DC2E}" destId="{8EEC3AB8-93A3-4B38-8A09-77E34732FAD9}" srcOrd="3" destOrd="0" presId="urn:microsoft.com/office/officeart/2018/2/layout/IconVerticalSolidList"/>
    <dgm:cxn modelId="{08528D66-1A61-4561-A7D0-A6A6E6A1487A}" type="presParOf" srcId="{2AC254E1-9223-4D3E-B056-47DA3E9B1A4B}" destId="{068D6984-F23F-4B62-9485-37DDACEC7B94}" srcOrd="1" destOrd="0" presId="urn:microsoft.com/office/officeart/2018/2/layout/IconVerticalSolidList"/>
    <dgm:cxn modelId="{57AA478F-8C25-4200-890E-71F1833B1FE5}" type="presParOf" srcId="{2AC254E1-9223-4D3E-B056-47DA3E9B1A4B}" destId="{EDBFCB51-E02F-4CBE-AF28-060EF17FDCB9}" srcOrd="2" destOrd="0" presId="urn:microsoft.com/office/officeart/2018/2/layout/IconVerticalSolidList"/>
    <dgm:cxn modelId="{54605DB0-6244-40CC-AC5A-160A2A6BC1A3}" type="presParOf" srcId="{EDBFCB51-E02F-4CBE-AF28-060EF17FDCB9}" destId="{20D67E0E-458F-4550-B9C1-ADE3EF2CB813}" srcOrd="0" destOrd="0" presId="urn:microsoft.com/office/officeart/2018/2/layout/IconVerticalSolidList"/>
    <dgm:cxn modelId="{A2AD9E6B-D52F-42CA-BC84-DE2223464D5B}" type="presParOf" srcId="{EDBFCB51-E02F-4CBE-AF28-060EF17FDCB9}" destId="{2ABB0F28-F136-450C-AFDD-486B6E7B1B61}" srcOrd="1" destOrd="0" presId="urn:microsoft.com/office/officeart/2018/2/layout/IconVerticalSolidList"/>
    <dgm:cxn modelId="{C1F17EE7-DA26-407D-848A-DBF661BF66F9}" type="presParOf" srcId="{EDBFCB51-E02F-4CBE-AF28-060EF17FDCB9}" destId="{57F0DB8F-CFC0-4E83-AE22-1485313075C5}" srcOrd="2" destOrd="0" presId="urn:microsoft.com/office/officeart/2018/2/layout/IconVerticalSolidList"/>
    <dgm:cxn modelId="{549AA8A4-2953-43CF-8837-B99C9C889203}" type="presParOf" srcId="{EDBFCB51-E02F-4CBE-AF28-060EF17FDCB9}" destId="{0C90404E-174F-444B-98C8-1D3DA25E4F07}" srcOrd="3" destOrd="0" presId="urn:microsoft.com/office/officeart/2018/2/layout/IconVerticalSolidList"/>
    <dgm:cxn modelId="{BC439B0A-C868-4822-BC1B-A50DB4AA1EB7}" type="presParOf" srcId="{2AC254E1-9223-4D3E-B056-47DA3E9B1A4B}" destId="{1BFD9AEC-0A2F-4818-AE3F-5A55D050FDD0}" srcOrd="3" destOrd="0" presId="urn:microsoft.com/office/officeart/2018/2/layout/IconVerticalSolidList"/>
    <dgm:cxn modelId="{9ECA015E-0D5B-419E-8189-5BB895F1D498}" type="presParOf" srcId="{2AC254E1-9223-4D3E-B056-47DA3E9B1A4B}" destId="{091B1AB5-0BE0-4EF3-BF14-C95BB8D972E6}" srcOrd="4" destOrd="0" presId="urn:microsoft.com/office/officeart/2018/2/layout/IconVerticalSolidList"/>
    <dgm:cxn modelId="{758834EA-E7A3-4EC7-AD48-39B40DC093AB}" type="presParOf" srcId="{091B1AB5-0BE0-4EF3-BF14-C95BB8D972E6}" destId="{FA6803C0-D445-45D0-A63D-DEC5A2BD7264}" srcOrd="0" destOrd="0" presId="urn:microsoft.com/office/officeart/2018/2/layout/IconVerticalSolidList"/>
    <dgm:cxn modelId="{DB707C0F-323F-4D25-A976-8BFAD3F2DAD9}" type="presParOf" srcId="{091B1AB5-0BE0-4EF3-BF14-C95BB8D972E6}" destId="{08152C18-9899-482D-8398-79755188CCD2}" srcOrd="1" destOrd="0" presId="urn:microsoft.com/office/officeart/2018/2/layout/IconVerticalSolidList"/>
    <dgm:cxn modelId="{39A90347-4BC7-4017-982D-5A1031192ED8}" type="presParOf" srcId="{091B1AB5-0BE0-4EF3-BF14-C95BB8D972E6}" destId="{11307462-65EB-460B-B47B-93C21FAA8BB0}" srcOrd="2" destOrd="0" presId="urn:microsoft.com/office/officeart/2018/2/layout/IconVerticalSolidList"/>
    <dgm:cxn modelId="{34A851C5-07B2-44CF-86B9-138642916507}" type="presParOf" srcId="{091B1AB5-0BE0-4EF3-BF14-C95BB8D972E6}" destId="{0C1DB7C5-1E46-4F7D-8360-FDCBA5FE714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E1E244A-6362-4FA4-B80D-0990F0B4AB09}" type="doc">
      <dgm:prSet loTypeId="urn:microsoft.com/office/officeart/2008/layout/LinedList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3BB85210-8C7A-40AA-9CF4-DED8804D7111}">
      <dgm:prSet custT="1"/>
      <dgm:spPr/>
      <dgm:t>
        <a:bodyPr/>
        <a:lstStyle/>
        <a:p>
          <a:r>
            <a:rPr lang="en-CA" sz="1600" b="0" dirty="0">
              <a:solidFill>
                <a:schemeClr val="accent2"/>
              </a:solidFill>
            </a:rPr>
            <a:t>Date, and topic/unit or title go at the top of the page</a:t>
          </a:r>
          <a:endParaRPr lang="en-US" sz="1600" b="0" dirty="0">
            <a:solidFill>
              <a:schemeClr val="accent2"/>
            </a:solidFill>
          </a:endParaRPr>
        </a:p>
      </dgm:t>
    </dgm:pt>
    <dgm:pt modelId="{4A21A1B4-EC79-4B88-AA4D-D5C6BC17414B}" type="parTrans" cxnId="{7864FC62-D016-4690-B35B-3E3457EE9AFB}">
      <dgm:prSet/>
      <dgm:spPr/>
      <dgm:t>
        <a:bodyPr/>
        <a:lstStyle/>
        <a:p>
          <a:endParaRPr lang="en-US"/>
        </a:p>
      </dgm:t>
    </dgm:pt>
    <dgm:pt modelId="{90D7F989-54EB-4CA7-8EFE-94D1861A597C}" type="sibTrans" cxnId="{7864FC62-D016-4690-B35B-3E3457EE9AFB}">
      <dgm:prSet/>
      <dgm:spPr/>
      <dgm:t>
        <a:bodyPr/>
        <a:lstStyle/>
        <a:p>
          <a:endParaRPr lang="en-US"/>
        </a:p>
      </dgm:t>
    </dgm:pt>
    <dgm:pt modelId="{A5A2FA02-D457-4B5F-8A2D-1A4E05E62B02}">
      <dgm:prSet custT="1"/>
      <dgm:spPr/>
      <dgm:t>
        <a:bodyPr/>
        <a:lstStyle/>
        <a:p>
          <a:r>
            <a:rPr lang="en-US" sz="1600" b="0" dirty="0">
              <a:solidFill>
                <a:schemeClr val="accent4"/>
              </a:solidFill>
            </a:rPr>
            <a:t>If you’re unsure if the charting method may be suitable for you, consider using it when you are reviewing your notes. </a:t>
          </a:r>
        </a:p>
      </dgm:t>
    </dgm:pt>
    <dgm:pt modelId="{74B19650-E338-4B1C-BEE7-B9D2080A1626}" type="parTrans" cxnId="{CAD94900-70D7-4BC1-B8A3-58C3D83D72EC}">
      <dgm:prSet/>
      <dgm:spPr/>
      <dgm:t>
        <a:bodyPr/>
        <a:lstStyle/>
        <a:p>
          <a:endParaRPr lang="en-US"/>
        </a:p>
      </dgm:t>
    </dgm:pt>
    <dgm:pt modelId="{1677E032-DBFA-4F77-91FE-2A8376562412}" type="sibTrans" cxnId="{CAD94900-70D7-4BC1-B8A3-58C3D83D72EC}">
      <dgm:prSet/>
      <dgm:spPr/>
      <dgm:t>
        <a:bodyPr/>
        <a:lstStyle/>
        <a:p>
          <a:endParaRPr lang="en-US"/>
        </a:p>
      </dgm:t>
    </dgm:pt>
    <dgm:pt modelId="{0BC4831C-0293-4A62-AF5F-2679404F5AAF}">
      <dgm:prSet custT="1"/>
      <dgm:spPr/>
      <dgm:t>
        <a:bodyPr/>
        <a:lstStyle/>
        <a:p>
          <a:r>
            <a:rPr lang="en-US" sz="1600" dirty="0">
              <a:solidFill>
                <a:schemeClr val="tx2">
                  <a:lumMod val="75000"/>
                </a:schemeClr>
              </a:solidFill>
            </a:rPr>
            <a:t>Re-organizing things so that you can see the relationships not only helps you to become clearer with your understanding but shifts your knowledge from your short-term to your long-term memory, too.</a:t>
          </a:r>
        </a:p>
      </dgm:t>
    </dgm:pt>
    <dgm:pt modelId="{F9EA5B6F-CF5C-41B5-A529-4DABA036C448}" type="parTrans" cxnId="{E33DB685-A157-40F4-B94B-DDBC258C3173}">
      <dgm:prSet/>
      <dgm:spPr/>
      <dgm:t>
        <a:bodyPr/>
        <a:lstStyle/>
        <a:p>
          <a:endParaRPr lang="en-US"/>
        </a:p>
      </dgm:t>
    </dgm:pt>
    <dgm:pt modelId="{39F3417F-DD4D-4194-B0F0-0E7AC2CD2D94}" type="sibTrans" cxnId="{E33DB685-A157-40F4-B94B-DDBC258C3173}">
      <dgm:prSet/>
      <dgm:spPr/>
      <dgm:t>
        <a:bodyPr/>
        <a:lstStyle/>
        <a:p>
          <a:endParaRPr lang="en-US"/>
        </a:p>
      </dgm:t>
    </dgm:pt>
    <dgm:pt modelId="{E2B0FDAB-31A1-4D2D-A13C-2AC7B1810F4E}">
      <dgm:prSet custT="1"/>
      <dgm:spPr/>
      <dgm:t>
        <a:bodyPr/>
        <a:lstStyle/>
        <a:p>
          <a:r>
            <a:rPr lang="en-US" sz="1600" dirty="0">
              <a:solidFill>
                <a:schemeClr val="accent3">
                  <a:lumMod val="75000"/>
                </a:schemeClr>
              </a:solidFill>
            </a:rPr>
            <a:t>Also puts things in a generally logical order, so it is easy to create comparisons and relationships.</a:t>
          </a:r>
        </a:p>
      </dgm:t>
    </dgm:pt>
    <dgm:pt modelId="{63D71504-C68B-4462-A15E-FB9EB7FA1BE1}" type="parTrans" cxnId="{0226E245-AE2B-46D4-9C4B-5F003EA0865A}">
      <dgm:prSet/>
      <dgm:spPr/>
      <dgm:t>
        <a:bodyPr/>
        <a:lstStyle/>
        <a:p>
          <a:endParaRPr lang="en-US"/>
        </a:p>
      </dgm:t>
    </dgm:pt>
    <dgm:pt modelId="{E9179642-B397-43BD-8644-BE5839F1AA04}" type="sibTrans" cxnId="{0226E245-AE2B-46D4-9C4B-5F003EA0865A}">
      <dgm:prSet/>
      <dgm:spPr/>
      <dgm:t>
        <a:bodyPr/>
        <a:lstStyle/>
        <a:p>
          <a:endParaRPr lang="en-US"/>
        </a:p>
      </dgm:t>
    </dgm:pt>
    <dgm:pt modelId="{E31D78EC-96CA-4CE9-BD11-97E9D5C9827C}" type="pres">
      <dgm:prSet presAssocID="{8E1E244A-6362-4FA4-B80D-0990F0B4AB09}" presName="vert0" presStyleCnt="0">
        <dgm:presLayoutVars>
          <dgm:dir/>
          <dgm:animOne val="branch"/>
          <dgm:animLvl val="lvl"/>
        </dgm:presLayoutVars>
      </dgm:prSet>
      <dgm:spPr/>
    </dgm:pt>
    <dgm:pt modelId="{57C9B65F-B8E2-48E0-A2E8-2E450EF6CFED}" type="pres">
      <dgm:prSet presAssocID="{3BB85210-8C7A-40AA-9CF4-DED8804D7111}" presName="thickLine" presStyleLbl="alignNode1" presStyleIdx="0" presStyleCnt="4"/>
      <dgm:spPr/>
    </dgm:pt>
    <dgm:pt modelId="{4828C31A-805D-45FC-963A-120B2143663A}" type="pres">
      <dgm:prSet presAssocID="{3BB85210-8C7A-40AA-9CF4-DED8804D7111}" presName="horz1" presStyleCnt="0"/>
      <dgm:spPr/>
    </dgm:pt>
    <dgm:pt modelId="{25ED274D-F05D-4818-8C17-4828FF1B6781}" type="pres">
      <dgm:prSet presAssocID="{3BB85210-8C7A-40AA-9CF4-DED8804D7111}" presName="tx1" presStyleLbl="revTx" presStyleIdx="0" presStyleCnt="4" custScaleY="43604" custLinFactNeighborY="-5168"/>
      <dgm:spPr/>
    </dgm:pt>
    <dgm:pt modelId="{B767D81C-9CD6-4AE1-8E18-1E70B312E2C3}" type="pres">
      <dgm:prSet presAssocID="{3BB85210-8C7A-40AA-9CF4-DED8804D7111}" presName="vert1" presStyleCnt="0"/>
      <dgm:spPr/>
    </dgm:pt>
    <dgm:pt modelId="{6672A5CC-B422-4577-B356-682AF3F11134}" type="pres">
      <dgm:prSet presAssocID="{A5A2FA02-D457-4B5F-8A2D-1A4E05E62B02}" presName="thickLine" presStyleLbl="alignNode1" presStyleIdx="1" presStyleCnt="4"/>
      <dgm:spPr/>
    </dgm:pt>
    <dgm:pt modelId="{B915F6C3-8172-4517-867A-DF10810CD450}" type="pres">
      <dgm:prSet presAssocID="{A5A2FA02-D457-4B5F-8A2D-1A4E05E62B02}" presName="horz1" presStyleCnt="0"/>
      <dgm:spPr/>
    </dgm:pt>
    <dgm:pt modelId="{B1310792-2455-49FF-B2ED-BC67AE029D0D}" type="pres">
      <dgm:prSet presAssocID="{A5A2FA02-D457-4B5F-8A2D-1A4E05E62B02}" presName="tx1" presStyleLbl="revTx" presStyleIdx="1" presStyleCnt="4" custScaleY="65688" custLinFactNeighborX="228" custLinFactNeighborY="-185"/>
      <dgm:spPr/>
    </dgm:pt>
    <dgm:pt modelId="{964CFCDA-CA83-4DDC-B499-1182A61DF991}" type="pres">
      <dgm:prSet presAssocID="{A5A2FA02-D457-4B5F-8A2D-1A4E05E62B02}" presName="vert1" presStyleCnt="0"/>
      <dgm:spPr/>
    </dgm:pt>
    <dgm:pt modelId="{D1270094-DDFB-4323-B73F-6CF118D34ADD}" type="pres">
      <dgm:prSet presAssocID="{0BC4831C-0293-4A62-AF5F-2679404F5AAF}" presName="thickLine" presStyleLbl="alignNode1" presStyleIdx="2" presStyleCnt="4"/>
      <dgm:spPr/>
    </dgm:pt>
    <dgm:pt modelId="{26B8FFB4-87F7-4C65-B315-9CD3A3265D66}" type="pres">
      <dgm:prSet presAssocID="{0BC4831C-0293-4A62-AF5F-2679404F5AAF}" presName="horz1" presStyleCnt="0"/>
      <dgm:spPr/>
    </dgm:pt>
    <dgm:pt modelId="{9834AEBA-6C28-46E9-A4FC-A520148C6F81}" type="pres">
      <dgm:prSet presAssocID="{0BC4831C-0293-4A62-AF5F-2679404F5AAF}" presName="tx1" presStyleLbl="revTx" presStyleIdx="2" presStyleCnt="4" custScaleX="100098" custScaleY="121972"/>
      <dgm:spPr/>
    </dgm:pt>
    <dgm:pt modelId="{3436E3C2-BA0F-4044-83EA-7DEFA5B6DB78}" type="pres">
      <dgm:prSet presAssocID="{0BC4831C-0293-4A62-AF5F-2679404F5AAF}" presName="vert1" presStyleCnt="0"/>
      <dgm:spPr/>
    </dgm:pt>
    <dgm:pt modelId="{B75A43A3-FC84-4B0E-9C35-2FE4139ADD9A}" type="pres">
      <dgm:prSet presAssocID="{E2B0FDAB-31A1-4D2D-A13C-2AC7B1810F4E}" presName="thickLine" presStyleLbl="alignNode1" presStyleIdx="3" presStyleCnt="4"/>
      <dgm:spPr/>
    </dgm:pt>
    <dgm:pt modelId="{191E98C8-74BB-4780-BCDA-64FBFC5BA84F}" type="pres">
      <dgm:prSet presAssocID="{E2B0FDAB-31A1-4D2D-A13C-2AC7B1810F4E}" presName="horz1" presStyleCnt="0"/>
      <dgm:spPr/>
    </dgm:pt>
    <dgm:pt modelId="{13B5C81D-51FD-437B-860A-B3469C47F8E8}" type="pres">
      <dgm:prSet presAssocID="{E2B0FDAB-31A1-4D2D-A13C-2AC7B1810F4E}" presName="tx1" presStyleLbl="revTx" presStyleIdx="3" presStyleCnt="4" custScaleY="62933"/>
      <dgm:spPr/>
    </dgm:pt>
    <dgm:pt modelId="{4634CE8B-A380-4A97-9862-875F89A89546}" type="pres">
      <dgm:prSet presAssocID="{E2B0FDAB-31A1-4D2D-A13C-2AC7B1810F4E}" presName="vert1" presStyleCnt="0"/>
      <dgm:spPr/>
    </dgm:pt>
  </dgm:ptLst>
  <dgm:cxnLst>
    <dgm:cxn modelId="{CAD94900-70D7-4BC1-B8A3-58C3D83D72EC}" srcId="{8E1E244A-6362-4FA4-B80D-0990F0B4AB09}" destId="{A5A2FA02-D457-4B5F-8A2D-1A4E05E62B02}" srcOrd="1" destOrd="0" parTransId="{74B19650-E338-4B1C-BEE7-B9D2080A1626}" sibTransId="{1677E032-DBFA-4F77-91FE-2A8376562412}"/>
    <dgm:cxn modelId="{D44EC719-AA56-4B78-8D75-8C387A7DADDC}" type="presOf" srcId="{A5A2FA02-D457-4B5F-8A2D-1A4E05E62B02}" destId="{B1310792-2455-49FF-B2ED-BC67AE029D0D}" srcOrd="0" destOrd="0" presId="urn:microsoft.com/office/officeart/2008/layout/LinedList"/>
    <dgm:cxn modelId="{7864FC62-D016-4690-B35B-3E3457EE9AFB}" srcId="{8E1E244A-6362-4FA4-B80D-0990F0B4AB09}" destId="{3BB85210-8C7A-40AA-9CF4-DED8804D7111}" srcOrd="0" destOrd="0" parTransId="{4A21A1B4-EC79-4B88-AA4D-D5C6BC17414B}" sibTransId="{90D7F989-54EB-4CA7-8EFE-94D1861A597C}"/>
    <dgm:cxn modelId="{0226E245-AE2B-46D4-9C4B-5F003EA0865A}" srcId="{8E1E244A-6362-4FA4-B80D-0990F0B4AB09}" destId="{E2B0FDAB-31A1-4D2D-A13C-2AC7B1810F4E}" srcOrd="3" destOrd="0" parTransId="{63D71504-C68B-4462-A15E-FB9EB7FA1BE1}" sibTransId="{E9179642-B397-43BD-8644-BE5839F1AA04}"/>
    <dgm:cxn modelId="{D9B54371-3841-4645-BD9E-9FB4F775A39C}" type="presOf" srcId="{3BB85210-8C7A-40AA-9CF4-DED8804D7111}" destId="{25ED274D-F05D-4818-8C17-4828FF1B6781}" srcOrd="0" destOrd="0" presId="urn:microsoft.com/office/officeart/2008/layout/LinedList"/>
    <dgm:cxn modelId="{E33DB685-A157-40F4-B94B-DDBC258C3173}" srcId="{8E1E244A-6362-4FA4-B80D-0990F0B4AB09}" destId="{0BC4831C-0293-4A62-AF5F-2679404F5AAF}" srcOrd="2" destOrd="0" parTransId="{F9EA5B6F-CF5C-41B5-A529-4DABA036C448}" sibTransId="{39F3417F-DD4D-4194-B0F0-0E7AC2CD2D94}"/>
    <dgm:cxn modelId="{FBA4E9AD-3A7C-4706-B1C4-BEF6B811A1F6}" type="presOf" srcId="{8E1E244A-6362-4FA4-B80D-0990F0B4AB09}" destId="{E31D78EC-96CA-4CE9-BD11-97E9D5C9827C}" srcOrd="0" destOrd="0" presId="urn:microsoft.com/office/officeart/2008/layout/LinedList"/>
    <dgm:cxn modelId="{B49587B4-CD9B-4953-8243-5D188CB48D14}" type="presOf" srcId="{0BC4831C-0293-4A62-AF5F-2679404F5AAF}" destId="{9834AEBA-6C28-46E9-A4FC-A520148C6F81}" srcOrd="0" destOrd="0" presId="urn:microsoft.com/office/officeart/2008/layout/LinedList"/>
    <dgm:cxn modelId="{A9CF1AD1-1738-4767-A54C-F6B005C2BC84}" type="presOf" srcId="{E2B0FDAB-31A1-4D2D-A13C-2AC7B1810F4E}" destId="{13B5C81D-51FD-437B-860A-B3469C47F8E8}" srcOrd="0" destOrd="0" presId="urn:microsoft.com/office/officeart/2008/layout/LinedList"/>
    <dgm:cxn modelId="{9E24A123-056A-4E5C-B329-8A26C9C8D2B1}" type="presParOf" srcId="{E31D78EC-96CA-4CE9-BD11-97E9D5C9827C}" destId="{57C9B65F-B8E2-48E0-A2E8-2E450EF6CFED}" srcOrd="0" destOrd="0" presId="urn:microsoft.com/office/officeart/2008/layout/LinedList"/>
    <dgm:cxn modelId="{BDCA333E-9FEB-4D0D-B136-A17C6DBBC897}" type="presParOf" srcId="{E31D78EC-96CA-4CE9-BD11-97E9D5C9827C}" destId="{4828C31A-805D-45FC-963A-120B2143663A}" srcOrd="1" destOrd="0" presId="urn:microsoft.com/office/officeart/2008/layout/LinedList"/>
    <dgm:cxn modelId="{2642A274-8A40-473D-AA56-23B0D4509AE9}" type="presParOf" srcId="{4828C31A-805D-45FC-963A-120B2143663A}" destId="{25ED274D-F05D-4818-8C17-4828FF1B6781}" srcOrd="0" destOrd="0" presId="urn:microsoft.com/office/officeart/2008/layout/LinedList"/>
    <dgm:cxn modelId="{FA08AF9A-3783-479B-9F55-CA851B60FDC0}" type="presParOf" srcId="{4828C31A-805D-45FC-963A-120B2143663A}" destId="{B767D81C-9CD6-4AE1-8E18-1E70B312E2C3}" srcOrd="1" destOrd="0" presId="urn:microsoft.com/office/officeart/2008/layout/LinedList"/>
    <dgm:cxn modelId="{096A9536-5E23-48C5-BFB0-E0E15390688B}" type="presParOf" srcId="{E31D78EC-96CA-4CE9-BD11-97E9D5C9827C}" destId="{6672A5CC-B422-4577-B356-682AF3F11134}" srcOrd="2" destOrd="0" presId="urn:microsoft.com/office/officeart/2008/layout/LinedList"/>
    <dgm:cxn modelId="{20D6FD31-8F62-422A-A509-7307B405473E}" type="presParOf" srcId="{E31D78EC-96CA-4CE9-BD11-97E9D5C9827C}" destId="{B915F6C3-8172-4517-867A-DF10810CD450}" srcOrd="3" destOrd="0" presId="urn:microsoft.com/office/officeart/2008/layout/LinedList"/>
    <dgm:cxn modelId="{613A962A-21B9-4BC9-B0FE-6ACDDC61ED4A}" type="presParOf" srcId="{B915F6C3-8172-4517-867A-DF10810CD450}" destId="{B1310792-2455-49FF-B2ED-BC67AE029D0D}" srcOrd="0" destOrd="0" presId="urn:microsoft.com/office/officeart/2008/layout/LinedList"/>
    <dgm:cxn modelId="{D7C63B83-4958-45E3-AB7A-79D04DFB35A4}" type="presParOf" srcId="{B915F6C3-8172-4517-867A-DF10810CD450}" destId="{964CFCDA-CA83-4DDC-B499-1182A61DF991}" srcOrd="1" destOrd="0" presId="urn:microsoft.com/office/officeart/2008/layout/LinedList"/>
    <dgm:cxn modelId="{93317D8D-70C3-40E3-9195-712D82994C5A}" type="presParOf" srcId="{E31D78EC-96CA-4CE9-BD11-97E9D5C9827C}" destId="{D1270094-DDFB-4323-B73F-6CF118D34ADD}" srcOrd="4" destOrd="0" presId="urn:microsoft.com/office/officeart/2008/layout/LinedList"/>
    <dgm:cxn modelId="{49D51E31-66A5-4C96-9249-8BAFBBD58569}" type="presParOf" srcId="{E31D78EC-96CA-4CE9-BD11-97E9D5C9827C}" destId="{26B8FFB4-87F7-4C65-B315-9CD3A3265D66}" srcOrd="5" destOrd="0" presId="urn:microsoft.com/office/officeart/2008/layout/LinedList"/>
    <dgm:cxn modelId="{EE1BCB55-FCAC-4746-87DB-3D42D70F69C0}" type="presParOf" srcId="{26B8FFB4-87F7-4C65-B315-9CD3A3265D66}" destId="{9834AEBA-6C28-46E9-A4FC-A520148C6F81}" srcOrd="0" destOrd="0" presId="urn:microsoft.com/office/officeart/2008/layout/LinedList"/>
    <dgm:cxn modelId="{6675AE5B-41FF-4218-94DB-49AE285789CB}" type="presParOf" srcId="{26B8FFB4-87F7-4C65-B315-9CD3A3265D66}" destId="{3436E3C2-BA0F-4044-83EA-7DEFA5B6DB78}" srcOrd="1" destOrd="0" presId="urn:microsoft.com/office/officeart/2008/layout/LinedList"/>
    <dgm:cxn modelId="{DA856035-3355-4C75-B885-8D62D5FB16FD}" type="presParOf" srcId="{E31D78EC-96CA-4CE9-BD11-97E9D5C9827C}" destId="{B75A43A3-FC84-4B0E-9C35-2FE4139ADD9A}" srcOrd="6" destOrd="0" presId="urn:microsoft.com/office/officeart/2008/layout/LinedList"/>
    <dgm:cxn modelId="{C2ABF735-190A-41A6-BA95-CFCA95862AF9}" type="presParOf" srcId="{E31D78EC-96CA-4CE9-BD11-97E9D5C9827C}" destId="{191E98C8-74BB-4780-BCDA-64FBFC5BA84F}" srcOrd="7" destOrd="0" presId="urn:microsoft.com/office/officeart/2008/layout/LinedList"/>
    <dgm:cxn modelId="{A86FBEA3-E94D-47C7-83CC-5B5899324690}" type="presParOf" srcId="{191E98C8-74BB-4780-BCDA-64FBFC5BA84F}" destId="{13B5C81D-51FD-437B-860A-B3469C47F8E8}" srcOrd="0" destOrd="0" presId="urn:microsoft.com/office/officeart/2008/layout/LinedList"/>
    <dgm:cxn modelId="{51D2D92B-3E46-4B04-9008-9D3004EE432D}" type="presParOf" srcId="{191E98C8-74BB-4780-BCDA-64FBFC5BA84F}" destId="{4634CE8B-A380-4A97-9862-875F89A8954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D10084-CE97-4E63-ACAE-935F7E5CEE2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642FC8D-0754-41AE-84B7-1F19BF6E3B3A}">
      <dgm:prSet custT="1"/>
      <dgm:spPr/>
      <dgm:t>
        <a:bodyPr/>
        <a:lstStyle/>
        <a:p>
          <a:r>
            <a:rPr lang="en-US" sz="2000" dirty="0">
              <a:latin typeface="Aharoni" panose="02010803020104030203" pitchFamily="2" charset="-79"/>
              <a:cs typeface="Aharoni" panose="02010803020104030203" pitchFamily="2" charset="-79"/>
            </a:rPr>
            <a:t>To remember what </a:t>
          </a:r>
          <a:r>
            <a:rPr lang="en-CA" sz="2000" dirty="0">
              <a:latin typeface="Aharoni" panose="02010803020104030203" pitchFamily="2" charset="-79"/>
              <a:cs typeface="Aharoni" panose="02010803020104030203" pitchFamily="2" charset="-79"/>
            </a:rPr>
            <a:t>our instructor</a:t>
          </a:r>
          <a:r>
            <a:rPr lang="en-US" sz="2000" dirty="0">
              <a:latin typeface="Aharoni" panose="02010803020104030203" pitchFamily="2" charset="-79"/>
              <a:cs typeface="Aharoni" panose="02010803020104030203" pitchFamily="2" charset="-79"/>
            </a:rPr>
            <a:t>  addressed in a lesson </a:t>
          </a:r>
        </a:p>
      </dgm:t>
    </dgm:pt>
    <dgm:pt modelId="{94F3EDE3-55F9-4B45-A389-B51751885F28}" type="parTrans" cxnId="{EA7959DA-BD7E-4F34-A27F-E280370F830A}">
      <dgm:prSet/>
      <dgm:spPr/>
      <dgm:t>
        <a:bodyPr/>
        <a:lstStyle/>
        <a:p>
          <a:endParaRPr lang="en-US"/>
        </a:p>
      </dgm:t>
    </dgm:pt>
    <dgm:pt modelId="{55665DDC-70DB-4290-AB00-FEDBF6DC0E6F}" type="sibTrans" cxnId="{EA7959DA-BD7E-4F34-A27F-E280370F830A}">
      <dgm:prSet/>
      <dgm:spPr/>
      <dgm:t>
        <a:bodyPr/>
        <a:lstStyle/>
        <a:p>
          <a:endParaRPr lang="en-US"/>
        </a:p>
      </dgm:t>
    </dgm:pt>
    <dgm:pt modelId="{4829F82D-609B-4BF8-9E59-C3EF485C0EC4}">
      <dgm:prSet custT="1"/>
      <dgm:spPr/>
      <dgm:t>
        <a:bodyPr/>
        <a:lstStyle/>
        <a:p>
          <a:r>
            <a:rPr lang="en-US" sz="2000" dirty="0">
              <a:latin typeface="Aharoni" panose="02010803020104030203" pitchFamily="2" charset="-79"/>
              <a:cs typeface="Aharoni" panose="02010803020104030203" pitchFamily="2" charset="-79"/>
            </a:rPr>
            <a:t>To recall key points for an upcoming test </a:t>
          </a:r>
        </a:p>
      </dgm:t>
    </dgm:pt>
    <dgm:pt modelId="{C0B93CBC-423A-4B24-B679-C52E87E92B4D}" type="parTrans" cxnId="{AEAC07B6-1008-4C0C-BF13-7334D8AA17C2}">
      <dgm:prSet/>
      <dgm:spPr/>
      <dgm:t>
        <a:bodyPr/>
        <a:lstStyle/>
        <a:p>
          <a:endParaRPr lang="en-US"/>
        </a:p>
      </dgm:t>
    </dgm:pt>
    <dgm:pt modelId="{5AF5B08D-4CD6-401E-9154-BC111B080B55}" type="sibTrans" cxnId="{AEAC07B6-1008-4C0C-BF13-7334D8AA17C2}">
      <dgm:prSet/>
      <dgm:spPr/>
      <dgm:t>
        <a:bodyPr/>
        <a:lstStyle/>
        <a:p>
          <a:endParaRPr lang="en-US"/>
        </a:p>
      </dgm:t>
    </dgm:pt>
    <dgm:pt modelId="{6A7760FB-9A3E-43A7-8008-9DFC67E86015}">
      <dgm:prSet custT="1"/>
      <dgm:spPr/>
      <dgm:t>
        <a:bodyPr/>
        <a:lstStyle/>
        <a:p>
          <a:r>
            <a:rPr lang="en-US" sz="2000" dirty="0">
              <a:latin typeface="Aharoni" panose="02010803020104030203" pitchFamily="2" charset="-79"/>
              <a:cs typeface="Aharoni" panose="02010803020104030203" pitchFamily="2" charset="-79"/>
            </a:rPr>
            <a:t>To keep track of past lecture content if/when instructors ask questions about previous lessons</a:t>
          </a:r>
        </a:p>
      </dgm:t>
    </dgm:pt>
    <dgm:pt modelId="{E8A61638-118E-4436-9847-7DCAB24545B8}" type="parTrans" cxnId="{9D33067D-FDBB-4851-A46D-C9226D412DFC}">
      <dgm:prSet/>
      <dgm:spPr/>
      <dgm:t>
        <a:bodyPr/>
        <a:lstStyle/>
        <a:p>
          <a:endParaRPr lang="en-US"/>
        </a:p>
      </dgm:t>
    </dgm:pt>
    <dgm:pt modelId="{F5D08937-8174-4215-BD61-D4C4D1B07185}" type="sibTrans" cxnId="{9D33067D-FDBB-4851-A46D-C9226D412DFC}">
      <dgm:prSet/>
      <dgm:spPr/>
      <dgm:t>
        <a:bodyPr/>
        <a:lstStyle/>
        <a:p>
          <a:endParaRPr lang="en-US"/>
        </a:p>
      </dgm:t>
    </dgm:pt>
    <dgm:pt modelId="{3221CC60-1897-4C9D-AA5D-AC17EB2B0D8D}">
      <dgm:prSet custT="1"/>
      <dgm:spPr/>
      <dgm:t>
        <a:bodyPr/>
        <a:lstStyle/>
        <a:p>
          <a:r>
            <a:rPr lang="en-US" sz="2000" dirty="0">
              <a:latin typeface="Aharoni" panose="02010803020104030203" pitchFamily="2" charset="-79"/>
              <a:cs typeface="Aharoni" panose="02010803020104030203" pitchFamily="2" charset="-79"/>
            </a:rPr>
            <a:t>To help to jog memory and process information</a:t>
          </a:r>
        </a:p>
      </dgm:t>
    </dgm:pt>
    <dgm:pt modelId="{DED41200-7188-4D51-9491-2F321786DC0C}" type="parTrans" cxnId="{9CC02DCD-D707-459B-9CAD-D4467DE72BD4}">
      <dgm:prSet/>
      <dgm:spPr/>
      <dgm:t>
        <a:bodyPr/>
        <a:lstStyle/>
        <a:p>
          <a:endParaRPr lang="en-US"/>
        </a:p>
      </dgm:t>
    </dgm:pt>
    <dgm:pt modelId="{D9020D8A-03F5-4B93-8B3E-F69F3CE09090}" type="sibTrans" cxnId="{9CC02DCD-D707-459B-9CAD-D4467DE72BD4}">
      <dgm:prSet/>
      <dgm:spPr/>
      <dgm:t>
        <a:bodyPr/>
        <a:lstStyle/>
        <a:p>
          <a:endParaRPr lang="en-US"/>
        </a:p>
      </dgm:t>
    </dgm:pt>
    <dgm:pt modelId="{1234473F-5228-4ECE-A548-97B232D45BA5}">
      <dgm:prSet custT="1"/>
      <dgm:spPr/>
      <dgm:t>
        <a:bodyPr/>
        <a:lstStyle/>
        <a:p>
          <a:r>
            <a:rPr lang="en-US" sz="2000" dirty="0">
              <a:latin typeface="Aharoni" panose="02010803020104030203" pitchFamily="2" charset="-79"/>
              <a:cs typeface="Aharoni" panose="02010803020104030203" pitchFamily="2" charset="-79"/>
            </a:rPr>
            <a:t>To help with concentration and staying focused during class lectures or lessons</a:t>
          </a:r>
        </a:p>
      </dgm:t>
    </dgm:pt>
    <dgm:pt modelId="{D69900F6-FFF0-4B82-ACBE-EBB3A31F9435}" type="parTrans" cxnId="{7595B184-03F7-4966-91B8-4DB2B1FAC1C9}">
      <dgm:prSet/>
      <dgm:spPr/>
      <dgm:t>
        <a:bodyPr/>
        <a:lstStyle/>
        <a:p>
          <a:endParaRPr lang="en-US"/>
        </a:p>
      </dgm:t>
    </dgm:pt>
    <dgm:pt modelId="{AA5EE83D-2548-48E9-B24C-C9AF40104037}" type="sibTrans" cxnId="{7595B184-03F7-4966-91B8-4DB2B1FAC1C9}">
      <dgm:prSet/>
      <dgm:spPr/>
      <dgm:t>
        <a:bodyPr/>
        <a:lstStyle/>
        <a:p>
          <a:endParaRPr lang="en-US"/>
        </a:p>
      </dgm:t>
    </dgm:pt>
    <dgm:pt modelId="{B42A193F-0281-4994-8454-C12873E7F296}">
      <dgm:prSet custT="1"/>
      <dgm:spPr/>
      <dgm:t>
        <a:bodyPr/>
        <a:lstStyle/>
        <a:p>
          <a:r>
            <a:rPr lang="en-US" sz="2000" dirty="0">
              <a:latin typeface="Aharoni" panose="02010803020104030203" pitchFamily="2" charset="-79"/>
              <a:cs typeface="Aharoni" panose="02010803020104030203" pitchFamily="2" charset="-79"/>
            </a:rPr>
            <a:t>To summarize main ideas</a:t>
          </a:r>
        </a:p>
      </dgm:t>
    </dgm:pt>
    <dgm:pt modelId="{4D014AB4-17CF-4A95-A76B-806D18177E3F}" type="parTrans" cxnId="{F8953269-B305-471D-A23D-0F7BB788FB09}">
      <dgm:prSet/>
      <dgm:spPr/>
      <dgm:t>
        <a:bodyPr/>
        <a:lstStyle/>
        <a:p>
          <a:endParaRPr lang="en-US"/>
        </a:p>
      </dgm:t>
    </dgm:pt>
    <dgm:pt modelId="{D8A4BFCC-D2E4-43F3-ABC1-1F61C9374FC6}" type="sibTrans" cxnId="{F8953269-B305-471D-A23D-0F7BB788FB09}">
      <dgm:prSet/>
      <dgm:spPr/>
      <dgm:t>
        <a:bodyPr/>
        <a:lstStyle/>
        <a:p>
          <a:endParaRPr lang="en-US"/>
        </a:p>
      </dgm:t>
    </dgm:pt>
    <dgm:pt modelId="{E422885A-43F7-4013-93C6-593E82728449}" type="pres">
      <dgm:prSet presAssocID="{73D10084-CE97-4E63-ACAE-935F7E5CEE22}" presName="linear" presStyleCnt="0">
        <dgm:presLayoutVars>
          <dgm:animLvl val="lvl"/>
          <dgm:resizeHandles val="exact"/>
        </dgm:presLayoutVars>
      </dgm:prSet>
      <dgm:spPr/>
    </dgm:pt>
    <dgm:pt modelId="{55C67E22-2173-46C4-AB80-84ADADDB6CB6}" type="pres">
      <dgm:prSet presAssocID="{1642FC8D-0754-41AE-84B7-1F19BF6E3B3A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CD49FD5E-3052-46D3-85EF-35D9E7550D2F}" type="pres">
      <dgm:prSet presAssocID="{55665DDC-70DB-4290-AB00-FEDBF6DC0E6F}" presName="spacer" presStyleCnt="0"/>
      <dgm:spPr/>
    </dgm:pt>
    <dgm:pt modelId="{95CDB970-3FC1-483F-88B1-D22FA9C4BF09}" type="pres">
      <dgm:prSet presAssocID="{4829F82D-609B-4BF8-9E59-C3EF485C0EC4}" presName="parentText" presStyleLbl="node1" presStyleIdx="1" presStyleCnt="6" custScaleY="62127">
        <dgm:presLayoutVars>
          <dgm:chMax val="0"/>
          <dgm:bulletEnabled val="1"/>
        </dgm:presLayoutVars>
      </dgm:prSet>
      <dgm:spPr/>
    </dgm:pt>
    <dgm:pt modelId="{EB898DF2-3E16-4120-AA71-35F97CE9DDDA}" type="pres">
      <dgm:prSet presAssocID="{5AF5B08D-4CD6-401E-9154-BC111B080B55}" presName="spacer" presStyleCnt="0"/>
      <dgm:spPr/>
    </dgm:pt>
    <dgm:pt modelId="{220858D2-F28A-49FB-B649-5E0209BBDEAA}" type="pres">
      <dgm:prSet presAssocID="{6A7760FB-9A3E-43A7-8008-9DFC67E86015}" presName="parentText" presStyleLbl="node1" presStyleIdx="2" presStyleCnt="6" custScaleY="139819">
        <dgm:presLayoutVars>
          <dgm:chMax val="0"/>
          <dgm:bulletEnabled val="1"/>
        </dgm:presLayoutVars>
      </dgm:prSet>
      <dgm:spPr/>
    </dgm:pt>
    <dgm:pt modelId="{2C9E73E1-FE24-4C03-BACA-7EE7F2DC8925}" type="pres">
      <dgm:prSet presAssocID="{F5D08937-8174-4215-BD61-D4C4D1B07185}" presName="spacer" presStyleCnt="0"/>
      <dgm:spPr/>
    </dgm:pt>
    <dgm:pt modelId="{7AE36498-C040-44C4-812F-5BC30C0F6983}" type="pres">
      <dgm:prSet presAssocID="{3221CC60-1897-4C9D-AA5D-AC17EB2B0D8D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96D32450-0E64-48F3-B6C4-010A9F8DA9FE}" type="pres">
      <dgm:prSet presAssocID="{D9020D8A-03F5-4B93-8B3E-F69F3CE09090}" presName="spacer" presStyleCnt="0"/>
      <dgm:spPr/>
    </dgm:pt>
    <dgm:pt modelId="{54960A83-C072-42C5-A459-8B9DBB7D9702}" type="pres">
      <dgm:prSet presAssocID="{1234473F-5228-4ECE-A548-97B232D45BA5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F6D0C0F8-7C19-441F-BB33-93A6ACE43A02}" type="pres">
      <dgm:prSet presAssocID="{AA5EE83D-2548-48E9-B24C-C9AF40104037}" presName="spacer" presStyleCnt="0"/>
      <dgm:spPr/>
    </dgm:pt>
    <dgm:pt modelId="{5D56BBC6-1FC3-4A99-8DBB-E743ED50C44B}" type="pres">
      <dgm:prSet presAssocID="{B42A193F-0281-4994-8454-C12873E7F296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6BC89804-1A8A-4368-9BC3-AD77E905778C}" type="presOf" srcId="{1642FC8D-0754-41AE-84B7-1F19BF6E3B3A}" destId="{55C67E22-2173-46C4-AB80-84ADADDB6CB6}" srcOrd="0" destOrd="0" presId="urn:microsoft.com/office/officeart/2005/8/layout/vList2"/>
    <dgm:cxn modelId="{1A438C48-2A03-42A9-9087-F2A08DBF712C}" type="presOf" srcId="{B42A193F-0281-4994-8454-C12873E7F296}" destId="{5D56BBC6-1FC3-4A99-8DBB-E743ED50C44B}" srcOrd="0" destOrd="0" presId="urn:microsoft.com/office/officeart/2005/8/layout/vList2"/>
    <dgm:cxn modelId="{F8953269-B305-471D-A23D-0F7BB788FB09}" srcId="{73D10084-CE97-4E63-ACAE-935F7E5CEE22}" destId="{B42A193F-0281-4994-8454-C12873E7F296}" srcOrd="5" destOrd="0" parTransId="{4D014AB4-17CF-4A95-A76B-806D18177E3F}" sibTransId="{D8A4BFCC-D2E4-43F3-ABC1-1F61C9374FC6}"/>
    <dgm:cxn modelId="{41CD5D4E-86B6-49D1-982D-A30F84DE345E}" type="presOf" srcId="{3221CC60-1897-4C9D-AA5D-AC17EB2B0D8D}" destId="{7AE36498-C040-44C4-812F-5BC30C0F6983}" srcOrd="0" destOrd="0" presId="urn:microsoft.com/office/officeart/2005/8/layout/vList2"/>
    <dgm:cxn modelId="{9D33067D-FDBB-4851-A46D-C9226D412DFC}" srcId="{73D10084-CE97-4E63-ACAE-935F7E5CEE22}" destId="{6A7760FB-9A3E-43A7-8008-9DFC67E86015}" srcOrd="2" destOrd="0" parTransId="{E8A61638-118E-4436-9847-7DCAB24545B8}" sibTransId="{F5D08937-8174-4215-BD61-D4C4D1B07185}"/>
    <dgm:cxn modelId="{7595B184-03F7-4966-91B8-4DB2B1FAC1C9}" srcId="{73D10084-CE97-4E63-ACAE-935F7E5CEE22}" destId="{1234473F-5228-4ECE-A548-97B232D45BA5}" srcOrd="4" destOrd="0" parTransId="{D69900F6-FFF0-4B82-ACBE-EBB3A31F9435}" sibTransId="{AA5EE83D-2548-48E9-B24C-C9AF40104037}"/>
    <dgm:cxn modelId="{8240B59E-2067-479D-B8CC-D92B10F3238F}" type="presOf" srcId="{6A7760FB-9A3E-43A7-8008-9DFC67E86015}" destId="{220858D2-F28A-49FB-B649-5E0209BBDEAA}" srcOrd="0" destOrd="0" presId="urn:microsoft.com/office/officeart/2005/8/layout/vList2"/>
    <dgm:cxn modelId="{B5EB29A2-BEFC-40BE-AC11-FDA691526305}" type="presOf" srcId="{4829F82D-609B-4BF8-9E59-C3EF485C0EC4}" destId="{95CDB970-3FC1-483F-88B1-D22FA9C4BF09}" srcOrd="0" destOrd="0" presId="urn:microsoft.com/office/officeart/2005/8/layout/vList2"/>
    <dgm:cxn modelId="{260D37B4-B179-484F-875B-05DAACEA7C8C}" type="presOf" srcId="{73D10084-CE97-4E63-ACAE-935F7E5CEE22}" destId="{E422885A-43F7-4013-93C6-593E82728449}" srcOrd="0" destOrd="0" presId="urn:microsoft.com/office/officeart/2005/8/layout/vList2"/>
    <dgm:cxn modelId="{AEAC07B6-1008-4C0C-BF13-7334D8AA17C2}" srcId="{73D10084-CE97-4E63-ACAE-935F7E5CEE22}" destId="{4829F82D-609B-4BF8-9E59-C3EF485C0EC4}" srcOrd="1" destOrd="0" parTransId="{C0B93CBC-423A-4B24-B679-C52E87E92B4D}" sibTransId="{5AF5B08D-4CD6-401E-9154-BC111B080B55}"/>
    <dgm:cxn modelId="{9CC02DCD-D707-459B-9CAD-D4467DE72BD4}" srcId="{73D10084-CE97-4E63-ACAE-935F7E5CEE22}" destId="{3221CC60-1897-4C9D-AA5D-AC17EB2B0D8D}" srcOrd="3" destOrd="0" parTransId="{DED41200-7188-4D51-9491-2F321786DC0C}" sibTransId="{D9020D8A-03F5-4B93-8B3E-F69F3CE09090}"/>
    <dgm:cxn modelId="{EA7959DA-BD7E-4F34-A27F-E280370F830A}" srcId="{73D10084-CE97-4E63-ACAE-935F7E5CEE22}" destId="{1642FC8D-0754-41AE-84B7-1F19BF6E3B3A}" srcOrd="0" destOrd="0" parTransId="{94F3EDE3-55F9-4B45-A389-B51751885F28}" sibTransId="{55665DDC-70DB-4290-AB00-FEDBF6DC0E6F}"/>
    <dgm:cxn modelId="{E297E3EB-7E4B-424C-B8E8-FBB72ECA6B8B}" type="presOf" srcId="{1234473F-5228-4ECE-A548-97B232D45BA5}" destId="{54960A83-C072-42C5-A459-8B9DBB7D9702}" srcOrd="0" destOrd="0" presId="urn:microsoft.com/office/officeart/2005/8/layout/vList2"/>
    <dgm:cxn modelId="{A0654275-EE9A-4658-ACD7-483E75A1BCD1}" type="presParOf" srcId="{E422885A-43F7-4013-93C6-593E82728449}" destId="{55C67E22-2173-46C4-AB80-84ADADDB6CB6}" srcOrd="0" destOrd="0" presId="urn:microsoft.com/office/officeart/2005/8/layout/vList2"/>
    <dgm:cxn modelId="{EEAA7B3C-FE1A-41D2-B062-6B6A762E2B40}" type="presParOf" srcId="{E422885A-43F7-4013-93C6-593E82728449}" destId="{CD49FD5E-3052-46D3-85EF-35D9E7550D2F}" srcOrd="1" destOrd="0" presId="urn:microsoft.com/office/officeart/2005/8/layout/vList2"/>
    <dgm:cxn modelId="{E1DEBC55-71E4-4869-9C4A-26E3B3BC3A4E}" type="presParOf" srcId="{E422885A-43F7-4013-93C6-593E82728449}" destId="{95CDB970-3FC1-483F-88B1-D22FA9C4BF09}" srcOrd="2" destOrd="0" presId="urn:microsoft.com/office/officeart/2005/8/layout/vList2"/>
    <dgm:cxn modelId="{00A7DF1A-19AB-4A58-93B4-101DD8F6393C}" type="presParOf" srcId="{E422885A-43F7-4013-93C6-593E82728449}" destId="{EB898DF2-3E16-4120-AA71-35F97CE9DDDA}" srcOrd="3" destOrd="0" presId="urn:microsoft.com/office/officeart/2005/8/layout/vList2"/>
    <dgm:cxn modelId="{C07F7A90-74AE-4B26-8289-3B6E5D2E909B}" type="presParOf" srcId="{E422885A-43F7-4013-93C6-593E82728449}" destId="{220858D2-F28A-49FB-B649-5E0209BBDEAA}" srcOrd="4" destOrd="0" presId="urn:microsoft.com/office/officeart/2005/8/layout/vList2"/>
    <dgm:cxn modelId="{4BB9A700-53F8-4BA6-B0A8-53D0276C8039}" type="presParOf" srcId="{E422885A-43F7-4013-93C6-593E82728449}" destId="{2C9E73E1-FE24-4C03-BACA-7EE7F2DC8925}" srcOrd="5" destOrd="0" presId="urn:microsoft.com/office/officeart/2005/8/layout/vList2"/>
    <dgm:cxn modelId="{85F1C7E3-777D-4671-B305-5A7F8B9690D1}" type="presParOf" srcId="{E422885A-43F7-4013-93C6-593E82728449}" destId="{7AE36498-C040-44C4-812F-5BC30C0F6983}" srcOrd="6" destOrd="0" presId="urn:microsoft.com/office/officeart/2005/8/layout/vList2"/>
    <dgm:cxn modelId="{4A883CAD-5ECA-4249-A5E7-2BC56190C2F4}" type="presParOf" srcId="{E422885A-43F7-4013-93C6-593E82728449}" destId="{96D32450-0E64-48F3-B6C4-010A9F8DA9FE}" srcOrd="7" destOrd="0" presId="urn:microsoft.com/office/officeart/2005/8/layout/vList2"/>
    <dgm:cxn modelId="{469EA217-CD53-46EB-862E-CABFE9634040}" type="presParOf" srcId="{E422885A-43F7-4013-93C6-593E82728449}" destId="{54960A83-C072-42C5-A459-8B9DBB7D9702}" srcOrd="8" destOrd="0" presId="urn:microsoft.com/office/officeart/2005/8/layout/vList2"/>
    <dgm:cxn modelId="{63158424-F1FE-4FFA-81EE-6AB0774232EB}" type="presParOf" srcId="{E422885A-43F7-4013-93C6-593E82728449}" destId="{F6D0C0F8-7C19-441F-BB33-93A6ACE43A02}" srcOrd="9" destOrd="0" presId="urn:microsoft.com/office/officeart/2005/8/layout/vList2"/>
    <dgm:cxn modelId="{505B633B-FCA8-4A2C-9D27-3F0D6B76B5E3}" type="presParOf" srcId="{E422885A-43F7-4013-93C6-593E82728449}" destId="{5D56BBC6-1FC3-4A99-8DBB-E743ED50C44B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1666DA-3093-48FF-83A2-80D2AF9AFD41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BE79D3A-A4BB-4E5E-A1CF-3CE596EA213F}">
      <dgm:prSet/>
      <dgm:spPr/>
      <dgm:t>
        <a:bodyPr/>
        <a:lstStyle/>
        <a:p>
          <a:endParaRPr lang="en-US" dirty="0"/>
        </a:p>
      </dgm:t>
    </dgm:pt>
    <dgm:pt modelId="{A7E00DDE-1D53-46B5-8AE4-4217D0C94DB2}" type="parTrans" cxnId="{68FB0479-BD3D-4F69-99CE-45AAAC4E7D3D}">
      <dgm:prSet/>
      <dgm:spPr/>
      <dgm:t>
        <a:bodyPr/>
        <a:lstStyle/>
        <a:p>
          <a:endParaRPr lang="en-US"/>
        </a:p>
      </dgm:t>
    </dgm:pt>
    <dgm:pt modelId="{BBDE1FBC-D66C-4F45-8B02-016409985A23}" type="sibTrans" cxnId="{68FB0479-BD3D-4F69-99CE-45AAAC4E7D3D}">
      <dgm:prSet/>
      <dgm:spPr/>
      <dgm:t>
        <a:bodyPr/>
        <a:lstStyle/>
        <a:p>
          <a:endParaRPr lang="en-US"/>
        </a:p>
      </dgm:t>
    </dgm:pt>
    <dgm:pt modelId="{0DD2B372-EB68-4034-847F-52AC4ECD67C6}">
      <dgm:prSet/>
      <dgm:spPr/>
      <dgm:t>
        <a:bodyPr/>
        <a:lstStyle/>
        <a:p>
          <a:r>
            <a:rPr lang="en-US" b="1" dirty="0">
              <a:solidFill>
                <a:schemeClr val="accent1">
                  <a:lumMod val="75000"/>
                </a:schemeClr>
              </a:solidFill>
            </a:rPr>
            <a:t>The Cornell Note-taking system</a:t>
          </a:r>
        </a:p>
      </dgm:t>
    </dgm:pt>
    <dgm:pt modelId="{0D9BA67F-88A5-40F5-8B9E-2EABB56E9C5D}" type="parTrans" cxnId="{26A69772-2F01-4FFB-977A-205334E2EF2D}">
      <dgm:prSet/>
      <dgm:spPr/>
      <dgm:t>
        <a:bodyPr/>
        <a:lstStyle/>
        <a:p>
          <a:endParaRPr lang="en-US"/>
        </a:p>
      </dgm:t>
    </dgm:pt>
    <dgm:pt modelId="{9D04B5EA-42D8-4DBE-8707-D8FA6BD396B8}" type="sibTrans" cxnId="{26A69772-2F01-4FFB-977A-205334E2EF2D}">
      <dgm:prSet/>
      <dgm:spPr/>
      <dgm:t>
        <a:bodyPr/>
        <a:lstStyle/>
        <a:p>
          <a:endParaRPr lang="en-US"/>
        </a:p>
      </dgm:t>
    </dgm:pt>
    <dgm:pt modelId="{D24A2499-2B30-40B3-80EB-CA90F40CA947}">
      <dgm:prSet/>
      <dgm:spPr/>
      <dgm:t>
        <a:bodyPr/>
        <a:lstStyle/>
        <a:p>
          <a:r>
            <a:rPr lang="en-US" b="1" dirty="0">
              <a:solidFill>
                <a:schemeClr val="accent1">
                  <a:lumMod val="75000"/>
                </a:schemeClr>
              </a:solidFill>
            </a:rPr>
            <a:t>Brainstorming and Mind maps</a:t>
          </a:r>
        </a:p>
      </dgm:t>
    </dgm:pt>
    <dgm:pt modelId="{B5F9C808-A84A-4C47-9575-778ADE604ACE}" type="parTrans" cxnId="{F0498E52-5396-4417-B1DB-C93655F4AA72}">
      <dgm:prSet/>
      <dgm:spPr/>
      <dgm:t>
        <a:bodyPr/>
        <a:lstStyle/>
        <a:p>
          <a:endParaRPr lang="en-US"/>
        </a:p>
      </dgm:t>
    </dgm:pt>
    <dgm:pt modelId="{06959C98-89DF-4889-8D4E-AE4A9549BAE1}" type="sibTrans" cxnId="{F0498E52-5396-4417-B1DB-C93655F4AA72}">
      <dgm:prSet/>
      <dgm:spPr/>
      <dgm:t>
        <a:bodyPr/>
        <a:lstStyle/>
        <a:p>
          <a:endParaRPr lang="en-US"/>
        </a:p>
      </dgm:t>
    </dgm:pt>
    <dgm:pt modelId="{4299D3EB-7F7A-4B08-B3D1-AF24D0A85048}">
      <dgm:prSet/>
      <dgm:spPr/>
      <dgm:t>
        <a:bodyPr/>
        <a:lstStyle/>
        <a:p>
          <a:r>
            <a:rPr lang="en-US" b="1" dirty="0">
              <a:solidFill>
                <a:schemeClr val="accent1">
                  <a:lumMod val="75000"/>
                </a:schemeClr>
              </a:solidFill>
            </a:rPr>
            <a:t>The Outline Method for structured Note-taking</a:t>
          </a:r>
        </a:p>
      </dgm:t>
    </dgm:pt>
    <dgm:pt modelId="{54728DB6-A570-42A6-8EEE-EB029657020C}" type="parTrans" cxnId="{6DFE2C7D-A149-4D69-A613-6E6D67C32539}">
      <dgm:prSet/>
      <dgm:spPr/>
      <dgm:t>
        <a:bodyPr/>
        <a:lstStyle/>
        <a:p>
          <a:endParaRPr lang="en-US"/>
        </a:p>
      </dgm:t>
    </dgm:pt>
    <dgm:pt modelId="{7966387B-2142-42F8-AF58-57962440E0F7}" type="sibTrans" cxnId="{6DFE2C7D-A149-4D69-A613-6E6D67C32539}">
      <dgm:prSet/>
      <dgm:spPr/>
      <dgm:t>
        <a:bodyPr/>
        <a:lstStyle/>
        <a:p>
          <a:endParaRPr lang="en-US"/>
        </a:p>
      </dgm:t>
    </dgm:pt>
    <dgm:pt modelId="{9C13CA1B-937D-4690-80A9-F31F3EB8C99D}">
      <dgm:prSet/>
      <dgm:spPr/>
      <dgm:t>
        <a:bodyPr/>
        <a:lstStyle/>
        <a:p>
          <a:r>
            <a:rPr lang="en-US" b="1" dirty="0">
              <a:solidFill>
                <a:schemeClr val="accent1">
                  <a:lumMod val="75000"/>
                </a:schemeClr>
              </a:solidFill>
            </a:rPr>
            <a:t>The Charting Method</a:t>
          </a:r>
        </a:p>
      </dgm:t>
    </dgm:pt>
    <dgm:pt modelId="{C48925E5-4D30-4094-9974-B15ACE6A5285}" type="parTrans" cxnId="{45E00F7F-D406-45EF-A2EC-B67E952B0EE5}">
      <dgm:prSet/>
      <dgm:spPr/>
      <dgm:t>
        <a:bodyPr/>
        <a:lstStyle/>
        <a:p>
          <a:endParaRPr lang="en-US"/>
        </a:p>
      </dgm:t>
    </dgm:pt>
    <dgm:pt modelId="{41E08A6D-3F8F-45C9-9B18-E1D8D7A54B44}" type="sibTrans" cxnId="{45E00F7F-D406-45EF-A2EC-B67E952B0EE5}">
      <dgm:prSet/>
      <dgm:spPr/>
      <dgm:t>
        <a:bodyPr/>
        <a:lstStyle/>
        <a:p>
          <a:endParaRPr lang="en-US"/>
        </a:p>
      </dgm:t>
    </dgm:pt>
    <dgm:pt modelId="{14382F78-E287-4C2B-831B-F8FA7A86F5DE}" type="pres">
      <dgm:prSet presAssocID="{531666DA-3093-48FF-83A2-80D2AF9AFD41}" presName="vert0" presStyleCnt="0">
        <dgm:presLayoutVars>
          <dgm:dir/>
          <dgm:animOne val="branch"/>
          <dgm:animLvl val="lvl"/>
        </dgm:presLayoutVars>
      </dgm:prSet>
      <dgm:spPr/>
    </dgm:pt>
    <dgm:pt modelId="{DA25BA26-2CF2-4F2D-86AA-A00E33353F21}" type="pres">
      <dgm:prSet presAssocID="{0BE79D3A-A4BB-4E5E-A1CF-3CE596EA213F}" presName="thickLine" presStyleLbl="alignNode1" presStyleIdx="0" presStyleCnt="1"/>
      <dgm:spPr/>
    </dgm:pt>
    <dgm:pt modelId="{622A3472-3CC1-4CBB-9BA9-A1840640AE24}" type="pres">
      <dgm:prSet presAssocID="{0BE79D3A-A4BB-4E5E-A1CF-3CE596EA213F}" presName="horz1" presStyleCnt="0"/>
      <dgm:spPr/>
    </dgm:pt>
    <dgm:pt modelId="{F45C287E-5F47-4025-A7B1-6BD6454CD429}" type="pres">
      <dgm:prSet presAssocID="{0BE79D3A-A4BB-4E5E-A1CF-3CE596EA213F}" presName="tx1" presStyleLbl="revTx" presStyleIdx="0" presStyleCnt="5"/>
      <dgm:spPr/>
    </dgm:pt>
    <dgm:pt modelId="{82F12AC9-FC6C-4B4E-BCC9-F7E938454FE2}" type="pres">
      <dgm:prSet presAssocID="{0BE79D3A-A4BB-4E5E-A1CF-3CE596EA213F}" presName="vert1" presStyleCnt="0"/>
      <dgm:spPr/>
    </dgm:pt>
    <dgm:pt modelId="{D5137308-0997-4CC9-978E-DB9F8868EDA2}" type="pres">
      <dgm:prSet presAssocID="{0DD2B372-EB68-4034-847F-52AC4ECD67C6}" presName="vertSpace2a" presStyleCnt="0"/>
      <dgm:spPr/>
    </dgm:pt>
    <dgm:pt modelId="{31D7B90B-4319-4F81-ADAE-69FFFF8B0362}" type="pres">
      <dgm:prSet presAssocID="{0DD2B372-EB68-4034-847F-52AC4ECD67C6}" presName="horz2" presStyleCnt="0"/>
      <dgm:spPr/>
    </dgm:pt>
    <dgm:pt modelId="{AD85DE9E-67C4-4D04-86DF-3F5D15465CBC}" type="pres">
      <dgm:prSet presAssocID="{0DD2B372-EB68-4034-847F-52AC4ECD67C6}" presName="horzSpace2" presStyleCnt="0"/>
      <dgm:spPr/>
    </dgm:pt>
    <dgm:pt modelId="{711201F1-FC1D-470A-B2F3-E6DC62EC6C6A}" type="pres">
      <dgm:prSet presAssocID="{0DD2B372-EB68-4034-847F-52AC4ECD67C6}" presName="tx2" presStyleLbl="revTx" presStyleIdx="1" presStyleCnt="5" custLinFactY="1488" custLinFactNeighborX="-1246" custLinFactNeighborY="100000"/>
      <dgm:spPr/>
    </dgm:pt>
    <dgm:pt modelId="{E87B33A6-02AA-426D-B5AD-6CA2D306883E}" type="pres">
      <dgm:prSet presAssocID="{0DD2B372-EB68-4034-847F-52AC4ECD67C6}" presName="vert2" presStyleCnt="0"/>
      <dgm:spPr/>
    </dgm:pt>
    <dgm:pt modelId="{5A6B3E8D-8DE5-4539-B215-F1CBD9EF0600}" type="pres">
      <dgm:prSet presAssocID="{0DD2B372-EB68-4034-847F-52AC4ECD67C6}" presName="thinLine2b" presStyleLbl="callout" presStyleIdx="0" presStyleCnt="4"/>
      <dgm:spPr/>
    </dgm:pt>
    <dgm:pt modelId="{AA127EB4-F276-405F-B002-F4BC421F18D6}" type="pres">
      <dgm:prSet presAssocID="{0DD2B372-EB68-4034-847F-52AC4ECD67C6}" presName="vertSpace2b" presStyleCnt="0"/>
      <dgm:spPr/>
    </dgm:pt>
    <dgm:pt modelId="{542E9758-BD41-4FF3-A9ED-4FFBC5BE476E}" type="pres">
      <dgm:prSet presAssocID="{D24A2499-2B30-40B3-80EB-CA90F40CA947}" presName="horz2" presStyleCnt="0"/>
      <dgm:spPr/>
    </dgm:pt>
    <dgm:pt modelId="{6C0C98DB-1324-4E6E-BFC1-079AAFCB1A83}" type="pres">
      <dgm:prSet presAssocID="{D24A2499-2B30-40B3-80EB-CA90F40CA947}" presName="horzSpace2" presStyleCnt="0"/>
      <dgm:spPr/>
    </dgm:pt>
    <dgm:pt modelId="{AAE7017B-9F07-4AC8-9E22-A4E8D38BB341}" type="pres">
      <dgm:prSet presAssocID="{D24A2499-2B30-40B3-80EB-CA90F40CA947}" presName="tx2" presStyleLbl="revTx" presStyleIdx="2" presStyleCnt="5" custLinFactY="6047" custLinFactNeighborX="-1947" custLinFactNeighborY="100000"/>
      <dgm:spPr/>
    </dgm:pt>
    <dgm:pt modelId="{D05B71D9-559D-4E02-B708-8B8417CDDB18}" type="pres">
      <dgm:prSet presAssocID="{D24A2499-2B30-40B3-80EB-CA90F40CA947}" presName="vert2" presStyleCnt="0"/>
      <dgm:spPr/>
    </dgm:pt>
    <dgm:pt modelId="{4FD40756-EF0B-49A8-BC5C-8091BEE48BDE}" type="pres">
      <dgm:prSet presAssocID="{D24A2499-2B30-40B3-80EB-CA90F40CA947}" presName="thinLine2b" presStyleLbl="callout" presStyleIdx="1" presStyleCnt="4"/>
      <dgm:spPr/>
    </dgm:pt>
    <dgm:pt modelId="{57149F74-4F10-4B30-917E-097CF86F30D3}" type="pres">
      <dgm:prSet presAssocID="{D24A2499-2B30-40B3-80EB-CA90F40CA947}" presName="vertSpace2b" presStyleCnt="0"/>
      <dgm:spPr/>
    </dgm:pt>
    <dgm:pt modelId="{EBBF8639-3D3D-4BF2-A62C-513284628DC3}" type="pres">
      <dgm:prSet presAssocID="{4299D3EB-7F7A-4B08-B3D1-AF24D0A85048}" presName="horz2" presStyleCnt="0"/>
      <dgm:spPr/>
    </dgm:pt>
    <dgm:pt modelId="{FA56A798-BE69-4917-B1BC-E6696E1A604A}" type="pres">
      <dgm:prSet presAssocID="{4299D3EB-7F7A-4B08-B3D1-AF24D0A85048}" presName="horzSpace2" presStyleCnt="0"/>
      <dgm:spPr/>
    </dgm:pt>
    <dgm:pt modelId="{26EDD788-900A-4E2C-853C-027A80B12770}" type="pres">
      <dgm:prSet presAssocID="{4299D3EB-7F7A-4B08-B3D1-AF24D0A85048}" presName="tx2" presStyleLbl="revTx" presStyleIdx="3" presStyleCnt="5" custLinFactY="-100000" custLinFactNeighborX="-1246" custLinFactNeighborY="-109021"/>
      <dgm:spPr/>
    </dgm:pt>
    <dgm:pt modelId="{F696DE9B-E02C-411B-8E2A-B9BB646A8F5E}" type="pres">
      <dgm:prSet presAssocID="{4299D3EB-7F7A-4B08-B3D1-AF24D0A85048}" presName="vert2" presStyleCnt="0"/>
      <dgm:spPr/>
    </dgm:pt>
    <dgm:pt modelId="{8D10CC59-101E-41E8-A1C6-309AC6D1D962}" type="pres">
      <dgm:prSet presAssocID="{4299D3EB-7F7A-4B08-B3D1-AF24D0A85048}" presName="thinLine2b" presStyleLbl="callout" presStyleIdx="2" presStyleCnt="4"/>
      <dgm:spPr/>
    </dgm:pt>
    <dgm:pt modelId="{2B94F050-6ECF-4764-911D-69CC4E98CF98}" type="pres">
      <dgm:prSet presAssocID="{4299D3EB-7F7A-4B08-B3D1-AF24D0A85048}" presName="vertSpace2b" presStyleCnt="0"/>
      <dgm:spPr/>
    </dgm:pt>
    <dgm:pt modelId="{3B9F3C3D-A641-4773-BE15-2720CB9C9031}" type="pres">
      <dgm:prSet presAssocID="{9C13CA1B-937D-4690-80A9-F31F3EB8C99D}" presName="horz2" presStyleCnt="0"/>
      <dgm:spPr/>
    </dgm:pt>
    <dgm:pt modelId="{99C4B545-601E-4645-BC0B-70927A901B37}" type="pres">
      <dgm:prSet presAssocID="{9C13CA1B-937D-4690-80A9-F31F3EB8C99D}" presName="horzSpace2" presStyleCnt="0"/>
      <dgm:spPr/>
    </dgm:pt>
    <dgm:pt modelId="{83336AF7-E852-4EB5-B1FE-8CE29D00BDF7}" type="pres">
      <dgm:prSet presAssocID="{9C13CA1B-937D-4690-80A9-F31F3EB8C99D}" presName="tx2" presStyleLbl="revTx" presStyleIdx="4" presStyleCnt="5" custLinFactNeighborX="-1246" custLinFactNeighborY="12441"/>
      <dgm:spPr/>
    </dgm:pt>
    <dgm:pt modelId="{A80AD9CC-BA1E-4225-A1C5-3CF275B83EEA}" type="pres">
      <dgm:prSet presAssocID="{9C13CA1B-937D-4690-80A9-F31F3EB8C99D}" presName="vert2" presStyleCnt="0"/>
      <dgm:spPr/>
    </dgm:pt>
    <dgm:pt modelId="{E0C51AD6-0167-4D3E-9A5E-5799BEB30154}" type="pres">
      <dgm:prSet presAssocID="{9C13CA1B-937D-4690-80A9-F31F3EB8C99D}" presName="thinLine2b" presStyleLbl="callout" presStyleIdx="3" presStyleCnt="4"/>
      <dgm:spPr/>
    </dgm:pt>
    <dgm:pt modelId="{12A4A972-25E6-4E42-BB20-3FED820DF336}" type="pres">
      <dgm:prSet presAssocID="{9C13CA1B-937D-4690-80A9-F31F3EB8C99D}" presName="vertSpace2b" presStyleCnt="0"/>
      <dgm:spPr/>
    </dgm:pt>
  </dgm:ptLst>
  <dgm:cxnLst>
    <dgm:cxn modelId="{BB42C439-784E-4F1A-BAB2-181E624B7951}" type="presOf" srcId="{0DD2B372-EB68-4034-847F-52AC4ECD67C6}" destId="{711201F1-FC1D-470A-B2F3-E6DC62EC6C6A}" srcOrd="0" destOrd="0" presId="urn:microsoft.com/office/officeart/2008/layout/LinedList"/>
    <dgm:cxn modelId="{33114F43-AD0B-423E-A840-8C8C50DCD89A}" type="presOf" srcId="{4299D3EB-7F7A-4B08-B3D1-AF24D0A85048}" destId="{26EDD788-900A-4E2C-853C-027A80B12770}" srcOrd="0" destOrd="0" presId="urn:microsoft.com/office/officeart/2008/layout/LinedList"/>
    <dgm:cxn modelId="{F0498E52-5396-4417-B1DB-C93655F4AA72}" srcId="{0BE79D3A-A4BB-4E5E-A1CF-3CE596EA213F}" destId="{D24A2499-2B30-40B3-80EB-CA90F40CA947}" srcOrd="1" destOrd="0" parTransId="{B5F9C808-A84A-4C47-9575-778ADE604ACE}" sibTransId="{06959C98-89DF-4889-8D4E-AE4A9549BAE1}"/>
    <dgm:cxn modelId="{26A69772-2F01-4FFB-977A-205334E2EF2D}" srcId="{0BE79D3A-A4BB-4E5E-A1CF-3CE596EA213F}" destId="{0DD2B372-EB68-4034-847F-52AC4ECD67C6}" srcOrd="0" destOrd="0" parTransId="{0D9BA67F-88A5-40F5-8B9E-2EABB56E9C5D}" sibTransId="{9D04B5EA-42D8-4DBE-8707-D8FA6BD396B8}"/>
    <dgm:cxn modelId="{68FB0479-BD3D-4F69-99CE-45AAAC4E7D3D}" srcId="{531666DA-3093-48FF-83A2-80D2AF9AFD41}" destId="{0BE79D3A-A4BB-4E5E-A1CF-3CE596EA213F}" srcOrd="0" destOrd="0" parTransId="{A7E00DDE-1D53-46B5-8AE4-4217D0C94DB2}" sibTransId="{BBDE1FBC-D66C-4F45-8B02-016409985A23}"/>
    <dgm:cxn modelId="{9F1C9B5A-369E-4033-B25B-9D9A716E0EB2}" type="presOf" srcId="{D24A2499-2B30-40B3-80EB-CA90F40CA947}" destId="{AAE7017B-9F07-4AC8-9E22-A4E8D38BB341}" srcOrd="0" destOrd="0" presId="urn:microsoft.com/office/officeart/2008/layout/LinedList"/>
    <dgm:cxn modelId="{3280307C-5946-4D31-A3CA-363C6601A3AA}" type="presOf" srcId="{9C13CA1B-937D-4690-80A9-F31F3EB8C99D}" destId="{83336AF7-E852-4EB5-B1FE-8CE29D00BDF7}" srcOrd="0" destOrd="0" presId="urn:microsoft.com/office/officeart/2008/layout/LinedList"/>
    <dgm:cxn modelId="{6DFE2C7D-A149-4D69-A613-6E6D67C32539}" srcId="{0BE79D3A-A4BB-4E5E-A1CF-3CE596EA213F}" destId="{4299D3EB-7F7A-4B08-B3D1-AF24D0A85048}" srcOrd="2" destOrd="0" parTransId="{54728DB6-A570-42A6-8EEE-EB029657020C}" sibTransId="{7966387B-2142-42F8-AF58-57962440E0F7}"/>
    <dgm:cxn modelId="{45E00F7F-D406-45EF-A2EC-B67E952B0EE5}" srcId="{0BE79D3A-A4BB-4E5E-A1CF-3CE596EA213F}" destId="{9C13CA1B-937D-4690-80A9-F31F3EB8C99D}" srcOrd="3" destOrd="0" parTransId="{C48925E5-4D30-4094-9974-B15ACE6A5285}" sibTransId="{41E08A6D-3F8F-45C9-9B18-E1D8D7A54B44}"/>
    <dgm:cxn modelId="{032C3389-3422-484F-AD6B-28A24C080484}" type="presOf" srcId="{531666DA-3093-48FF-83A2-80D2AF9AFD41}" destId="{14382F78-E287-4C2B-831B-F8FA7A86F5DE}" srcOrd="0" destOrd="0" presId="urn:microsoft.com/office/officeart/2008/layout/LinedList"/>
    <dgm:cxn modelId="{F43E2DC4-2787-44EC-8F46-C3A1FBE47477}" type="presOf" srcId="{0BE79D3A-A4BB-4E5E-A1CF-3CE596EA213F}" destId="{F45C287E-5F47-4025-A7B1-6BD6454CD429}" srcOrd="0" destOrd="0" presId="urn:microsoft.com/office/officeart/2008/layout/LinedList"/>
    <dgm:cxn modelId="{0FB52EBD-990E-4DA0-9DCF-D53D0BAF3A61}" type="presParOf" srcId="{14382F78-E287-4C2B-831B-F8FA7A86F5DE}" destId="{DA25BA26-2CF2-4F2D-86AA-A00E33353F21}" srcOrd="0" destOrd="0" presId="urn:microsoft.com/office/officeart/2008/layout/LinedList"/>
    <dgm:cxn modelId="{EAEF9369-55DF-4404-B9B8-BEED060220D8}" type="presParOf" srcId="{14382F78-E287-4C2B-831B-F8FA7A86F5DE}" destId="{622A3472-3CC1-4CBB-9BA9-A1840640AE24}" srcOrd="1" destOrd="0" presId="urn:microsoft.com/office/officeart/2008/layout/LinedList"/>
    <dgm:cxn modelId="{3D817106-296B-4663-8799-089E5F7CFCAD}" type="presParOf" srcId="{622A3472-3CC1-4CBB-9BA9-A1840640AE24}" destId="{F45C287E-5F47-4025-A7B1-6BD6454CD429}" srcOrd="0" destOrd="0" presId="urn:microsoft.com/office/officeart/2008/layout/LinedList"/>
    <dgm:cxn modelId="{D185D611-DDBB-4E2F-BD47-6EFE2242D3FF}" type="presParOf" srcId="{622A3472-3CC1-4CBB-9BA9-A1840640AE24}" destId="{82F12AC9-FC6C-4B4E-BCC9-F7E938454FE2}" srcOrd="1" destOrd="0" presId="urn:microsoft.com/office/officeart/2008/layout/LinedList"/>
    <dgm:cxn modelId="{6BBD0DFE-82E7-4514-B7E9-860D7564281A}" type="presParOf" srcId="{82F12AC9-FC6C-4B4E-BCC9-F7E938454FE2}" destId="{D5137308-0997-4CC9-978E-DB9F8868EDA2}" srcOrd="0" destOrd="0" presId="urn:microsoft.com/office/officeart/2008/layout/LinedList"/>
    <dgm:cxn modelId="{BEC89C75-425F-404B-87DB-BC78131CE84D}" type="presParOf" srcId="{82F12AC9-FC6C-4B4E-BCC9-F7E938454FE2}" destId="{31D7B90B-4319-4F81-ADAE-69FFFF8B0362}" srcOrd="1" destOrd="0" presId="urn:microsoft.com/office/officeart/2008/layout/LinedList"/>
    <dgm:cxn modelId="{58B96B20-8315-4D30-9EB3-ADF89C39E9F9}" type="presParOf" srcId="{31D7B90B-4319-4F81-ADAE-69FFFF8B0362}" destId="{AD85DE9E-67C4-4D04-86DF-3F5D15465CBC}" srcOrd="0" destOrd="0" presId="urn:microsoft.com/office/officeart/2008/layout/LinedList"/>
    <dgm:cxn modelId="{BF060A0E-3796-416F-9F0A-E0A51A3198E6}" type="presParOf" srcId="{31D7B90B-4319-4F81-ADAE-69FFFF8B0362}" destId="{711201F1-FC1D-470A-B2F3-E6DC62EC6C6A}" srcOrd="1" destOrd="0" presId="urn:microsoft.com/office/officeart/2008/layout/LinedList"/>
    <dgm:cxn modelId="{17D7D20F-7861-4C73-954D-EC0361AA8C4F}" type="presParOf" srcId="{31D7B90B-4319-4F81-ADAE-69FFFF8B0362}" destId="{E87B33A6-02AA-426D-B5AD-6CA2D306883E}" srcOrd="2" destOrd="0" presId="urn:microsoft.com/office/officeart/2008/layout/LinedList"/>
    <dgm:cxn modelId="{0C13AA62-054C-4D76-832E-C3CC14CCA498}" type="presParOf" srcId="{82F12AC9-FC6C-4B4E-BCC9-F7E938454FE2}" destId="{5A6B3E8D-8DE5-4539-B215-F1CBD9EF0600}" srcOrd="2" destOrd="0" presId="urn:microsoft.com/office/officeart/2008/layout/LinedList"/>
    <dgm:cxn modelId="{7EA1D790-F55B-4710-A63F-97ACE4BB32A4}" type="presParOf" srcId="{82F12AC9-FC6C-4B4E-BCC9-F7E938454FE2}" destId="{AA127EB4-F276-405F-B002-F4BC421F18D6}" srcOrd="3" destOrd="0" presId="urn:microsoft.com/office/officeart/2008/layout/LinedList"/>
    <dgm:cxn modelId="{7A336110-D8B7-467D-BE70-5C8BE738B94F}" type="presParOf" srcId="{82F12AC9-FC6C-4B4E-BCC9-F7E938454FE2}" destId="{542E9758-BD41-4FF3-A9ED-4FFBC5BE476E}" srcOrd="4" destOrd="0" presId="urn:microsoft.com/office/officeart/2008/layout/LinedList"/>
    <dgm:cxn modelId="{7263295F-517C-4064-990C-948147DC0551}" type="presParOf" srcId="{542E9758-BD41-4FF3-A9ED-4FFBC5BE476E}" destId="{6C0C98DB-1324-4E6E-BFC1-079AAFCB1A83}" srcOrd="0" destOrd="0" presId="urn:microsoft.com/office/officeart/2008/layout/LinedList"/>
    <dgm:cxn modelId="{E1E61B3A-FDE7-4704-871D-0DA77D802F95}" type="presParOf" srcId="{542E9758-BD41-4FF3-A9ED-4FFBC5BE476E}" destId="{AAE7017B-9F07-4AC8-9E22-A4E8D38BB341}" srcOrd="1" destOrd="0" presId="urn:microsoft.com/office/officeart/2008/layout/LinedList"/>
    <dgm:cxn modelId="{1D68E0AA-A89E-4313-906A-4CCF80EFB715}" type="presParOf" srcId="{542E9758-BD41-4FF3-A9ED-4FFBC5BE476E}" destId="{D05B71D9-559D-4E02-B708-8B8417CDDB18}" srcOrd="2" destOrd="0" presId="urn:microsoft.com/office/officeart/2008/layout/LinedList"/>
    <dgm:cxn modelId="{7C879427-C078-4269-B927-531AA33AFBFD}" type="presParOf" srcId="{82F12AC9-FC6C-4B4E-BCC9-F7E938454FE2}" destId="{4FD40756-EF0B-49A8-BC5C-8091BEE48BDE}" srcOrd="5" destOrd="0" presId="urn:microsoft.com/office/officeart/2008/layout/LinedList"/>
    <dgm:cxn modelId="{725CCF53-6CCE-455A-A748-F0AB246CAB84}" type="presParOf" srcId="{82F12AC9-FC6C-4B4E-BCC9-F7E938454FE2}" destId="{57149F74-4F10-4B30-917E-097CF86F30D3}" srcOrd="6" destOrd="0" presId="urn:microsoft.com/office/officeart/2008/layout/LinedList"/>
    <dgm:cxn modelId="{97E42F70-12F2-4251-9BDB-C934734B3883}" type="presParOf" srcId="{82F12AC9-FC6C-4B4E-BCC9-F7E938454FE2}" destId="{EBBF8639-3D3D-4BF2-A62C-513284628DC3}" srcOrd="7" destOrd="0" presId="urn:microsoft.com/office/officeart/2008/layout/LinedList"/>
    <dgm:cxn modelId="{0D6B3967-0585-4C58-956C-FAD1B4CAAB29}" type="presParOf" srcId="{EBBF8639-3D3D-4BF2-A62C-513284628DC3}" destId="{FA56A798-BE69-4917-B1BC-E6696E1A604A}" srcOrd="0" destOrd="0" presId="urn:microsoft.com/office/officeart/2008/layout/LinedList"/>
    <dgm:cxn modelId="{D400AC55-88EC-46C5-8DEE-4F1FF1E79656}" type="presParOf" srcId="{EBBF8639-3D3D-4BF2-A62C-513284628DC3}" destId="{26EDD788-900A-4E2C-853C-027A80B12770}" srcOrd="1" destOrd="0" presId="urn:microsoft.com/office/officeart/2008/layout/LinedList"/>
    <dgm:cxn modelId="{98863F97-18E1-4BE6-89B3-EFEBA3AE9224}" type="presParOf" srcId="{EBBF8639-3D3D-4BF2-A62C-513284628DC3}" destId="{F696DE9B-E02C-411B-8E2A-B9BB646A8F5E}" srcOrd="2" destOrd="0" presId="urn:microsoft.com/office/officeart/2008/layout/LinedList"/>
    <dgm:cxn modelId="{2E5569C4-B1BA-47CD-B2E9-6518679BA2D8}" type="presParOf" srcId="{82F12AC9-FC6C-4B4E-BCC9-F7E938454FE2}" destId="{8D10CC59-101E-41E8-A1C6-309AC6D1D962}" srcOrd="8" destOrd="0" presId="urn:microsoft.com/office/officeart/2008/layout/LinedList"/>
    <dgm:cxn modelId="{F68937E7-EA5F-4708-ACB4-4FFC5D418617}" type="presParOf" srcId="{82F12AC9-FC6C-4B4E-BCC9-F7E938454FE2}" destId="{2B94F050-6ECF-4764-911D-69CC4E98CF98}" srcOrd="9" destOrd="0" presId="urn:microsoft.com/office/officeart/2008/layout/LinedList"/>
    <dgm:cxn modelId="{9C3270F9-D129-4155-A9B2-2D16BE909119}" type="presParOf" srcId="{82F12AC9-FC6C-4B4E-BCC9-F7E938454FE2}" destId="{3B9F3C3D-A641-4773-BE15-2720CB9C9031}" srcOrd="10" destOrd="0" presId="urn:microsoft.com/office/officeart/2008/layout/LinedList"/>
    <dgm:cxn modelId="{1E04846F-7F08-4A40-94C8-47479EB1A96F}" type="presParOf" srcId="{3B9F3C3D-A641-4773-BE15-2720CB9C9031}" destId="{99C4B545-601E-4645-BC0B-70927A901B37}" srcOrd="0" destOrd="0" presId="urn:microsoft.com/office/officeart/2008/layout/LinedList"/>
    <dgm:cxn modelId="{4D7A7DEF-E14D-4EBE-97B4-6985273B64FB}" type="presParOf" srcId="{3B9F3C3D-A641-4773-BE15-2720CB9C9031}" destId="{83336AF7-E852-4EB5-B1FE-8CE29D00BDF7}" srcOrd="1" destOrd="0" presId="urn:microsoft.com/office/officeart/2008/layout/LinedList"/>
    <dgm:cxn modelId="{98B48C1B-8A0B-4742-B4A3-27B0D8923118}" type="presParOf" srcId="{3B9F3C3D-A641-4773-BE15-2720CB9C9031}" destId="{A80AD9CC-BA1E-4225-A1C5-3CF275B83EEA}" srcOrd="2" destOrd="0" presId="urn:microsoft.com/office/officeart/2008/layout/LinedList"/>
    <dgm:cxn modelId="{AD8A9D80-B4EF-425B-B064-BF58A61C536E}" type="presParOf" srcId="{82F12AC9-FC6C-4B4E-BCC9-F7E938454FE2}" destId="{E0C51AD6-0167-4D3E-9A5E-5799BEB30154}" srcOrd="11" destOrd="0" presId="urn:microsoft.com/office/officeart/2008/layout/LinedList"/>
    <dgm:cxn modelId="{E67F59D3-7B5C-45D8-BA36-951B21BAF58F}" type="presParOf" srcId="{82F12AC9-FC6C-4B4E-BCC9-F7E938454FE2}" destId="{12A4A972-25E6-4E42-BB20-3FED820DF336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895B6F-5E59-48D1-8438-FB207251D75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8D1ACBB-6F0D-498E-8FEF-7DB835E04CC4}">
      <dgm:prSet/>
      <dgm:spPr/>
      <dgm:t>
        <a:bodyPr/>
        <a:lstStyle/>
        <a:p>
          <a:r>
            <a:rPr lang="en-US" b="1" dirty="0"/>
            <a:t>For people who like simplicity. </a:t>
          </a:r>
          <a:endParaRPr lang="en-US" dirty="0"/>
        </a:p>
      </dgm:t>
    </dgm:pt>
    <dgm:pt modelId="{5E91306F-4BFE-425D-8242-9B7DD9BC0BAA}" type="parTrans" cxnId="{655C668E-7E4D-4287-80FF-F2BC9A7CC114}">
      <dgm:prSet/>
      <dgm:spPr/>
      <dgm:t>
        <a:bodyPr/>
        <a:lstStyle/>
        <a:p>
          <a:endParaRPr lang="en-US"/>
        </a:p>
      </dgm:t>
    </dgm:pt>
    <dgm:pt modelId="{6F463744-1D2F-43BD-A3D1-144C6FE3DA44}" type="sibTrans" cxnId="{655C668E-7E4D-4287-80FF-F2BC9A7CC114}">
      <dgm:prSet/>
      <dgm:spPr/>
      <dgm:t>
        <a:bodyPr/>
        <a:lstStyle/>
        <a:p>
          <a:endParaRPr lang="en-US"/>
        </a:p>
      </dgm:t>
    </dgm:pt>
    <dgm:pt modelId="{95013805-2345-4094-A40C-4244DE13A9ED}">
      <dgm:prSet/>
      <dgm:spPr/>
      <dgm:t>
        <a:bodyPr/>
        <a:lstStyle/>
        <a:p>
          <a:r>
            <a:rPr lang="en-US" b="1" dirty="0"/>
            <a:t>One of the easiest ways to take notes; comes quite naturally to most people.</a:t>
          </a:r>
        </a:p>
      </dgm:t>
    </dgm:pt>
    <dgm:pt modelId="{2A93BF6E-FFFF-4604-A27B-9BB77788B2C1}" type="parTrans" cxnId="{F4837A8B-CEB0-48C0-8947-E769C3AE4999}">
      <dgm:prSet/>
      <dgm:spPr/>
      <dgm:t>
        <a:bodyPr/>
        <a:lstStyle/>
        <a:p>
          <a:endParaRPr lang="en-US"/>
        </a:p>
      </dgm:t>
    </dgm:pt>
    <dgm:pt modelId="{98E3F799-5045-48ED-AD16-02B82BC3C892}" type="sibTrans" cxnId="{F4837A8B-CEB0-48C0-8947-E769C3AE4999}">
      <dgm:prSet/>
      <dgm:spPr/>
      <dgm:t>
        <a:bodyPr/>
        <a:lstStyle/>
        <a:p>
          <a:endParaRPr lang="en-US"/>
        </a:p>
      </dgm:t>
    </dgm:pt>
    <dgm:pt modelId="{27E052F9-334F-4A26-8283-6EE6B607F550}" type="pres">
      <dgm:prSet presAssocID="{FF895B6F-5E59-48D1-8438-FB207251D752}" presName="linear" presStyleCnt="0">
        <dgm:presLayoutVars>
          <dgm:animLvl val="lvl"/>
          <dgm:resizeHandles val="exact"/>
        </dgm:presLayoutVars>
      </dgm:prSet>
      <dgm:spPr/>
    </dgm:pt>
    <dgm:pt modelId="{60BC6956-0A27-4C3A-A0C5-F71969DB27E7}" type="pres">
      <dgm:prSet presAssocID="{58D1ACBB-6F0D-498E-8FEF-7DB835E04CC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5570942-E993-4A4C-A081-79B49632F18A}" type="pres">
      <dgm:prSet presAssocID="{6F463744-1D2F-43BD-A3D1-144C6FE3DA44}" presName="spacer" presStyleCnt="0"/>
      <dgm:spPr/>
    </dgm:pt>
    <dgm:pt modelId="{EDF7F1B2-AC94-4ABD-B295-5896C7CC4784}" type="pres">
      <dgm:prSet presAssocID="{95013805-2345-4094-A40C-4244DE13A9ED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BEA83730-F01A-4166-9492-72075BB830A9}" type="presOf" srcId="{FF895B6F-5E59-48D1-8438-FB207251D752}" destId="{27E052F9-334F-4A26-8283-6EE6B607F550}" srcOrd="0" destOrd="0" presId="urn:microsoft.com/office/officeart/2005/8/layout/vList2"/>
    <dgm:cxn modelId="{F4837A8B-CEB0-48C0-8947-E769C3AE4999}" srcId="{FF895B6F-5E59-48D1-8438-FB207251D752}" destId="{95013805-2345-4094-A40C-4244DE13A9ED}" srcOrd="1" destOrd="0" parTransId="{2A93BF6E-FFFF-4604-A27B-9BB77788B2C1}" sibTransId="{98E3F799-5045-48ED-AD16-02B82BC3C892}"/>
    <dgm:cxn modelId="{655C668E-7E4D-4287-80FF-F2BC9A7CC114}" srcId="{FF895B6F-5E59-48D1-8438-FB207251D752}" destId="{58D1ACBB-6F0D-498E-8FEF-7DB835E04CC4}" srcOrd="0" destOrd="0" parTransId="{5E91306F-4BFE-425D-8242-9B7DD9BC0BAA}" sibTransId="{6F463744-1D2F-43BD-A3D1-144C6FE3DA44}"/>
    <dgm:cxn modelId="{A1C1F5B2-E284-4028-995F-1AF76825A84C}" type="presOf" srcId="{58D1ACBB-6F0D-498E-8FEF-7DB835E04CC4}" destId="{60BC6956-0A27-4C3A-A0C5-F71969DB27E7}" srcOrd="0" destOrd="0" presId="urn:microsoft.com/office/officeart/2005/8/layout/vList2"/>
    <dgm:cxn modelId="{ACC1BAC0-B3BB-4AFD-842F-1D1A11B75EBB}" type="presOf" srcId="{95013805-2345-4094-A40C-4244DE13A9ED}" destId="{EDF7F1B2-AC94-4ABD-B295-5896C7CC4784}" srcOrd="0" destOrd="0" presId="urn:microsoft.com/office/officeart/2005/8/layout/vList2"/>
    <dgm:cxn modelId="{575591A9-B262-4579-8364-8BEAF5ED2408}" type="presParOf" srcId="{27E052F9-334F-4A26-8283-6EE6B607F550}" destId="{60BC6956-0A27-4C3A-A0C5-F71969DB27E7}" srcOrd="0" destOrd="0" presId="urn:microsoft.com/office/officeart/2005/8/layout/vList2"/>
    <dgm:cxn modelId="{E6F1FCD7-19DD-4CE5-9C4C-971EFC7D153D}" type="presParOf" srcId="{27E052F9-334F-4A26-8283-6EE6B607F550}" destId="{85570942-E993-4A4C-A081-79B49632F18A}" srcOrd="1" destOrd="0" presId="urn:microsoft.com/office/officeart/2005/8/layout/vList2"/>
    <dgm:cxn modelId="{13797D93-7A2E-405E-81E9-9E3DD73FD78C}" type="presParOf" srcId="{27E052F9-334F-4A26-8283-6EE6B607F550}" destId="{EDF7F1B2-AC94-4ABD-B295-5896C7CC478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18D33B5-6CFF-43D5-8F5A-42EDCCC8295E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DCB4F127-3DD3-47E5-865F-5F0F8E5FC185}">
      <dgm:prSet custT="1"/>
      <dgm:spPr/>
      <dgm:t>
        <a:bodyPr/>
        <a:lstStyle/>
        <a:p>
          <a:pPr algn="l">
            <a:defRPr cap="all"/>
          </a:pPr>
          <a:r>
            <a:rPr lang="en-US" sz="1400" b="1" cap="none" dirty="0"/>
            <a:t>Although the simplicity is appealing, there are some drawbacks to using this method for reviewing notes. </a:t>
          </a:r>
        </a:p>
      </dgm:t>
    </dgm:pt>
    <dgm:pt modelId="{7EF39C5E-6F44-415D-9754-7F6DA4CFED44}" type="parTrans" cxnId="{2F840B0E-CB39-44B3-9CF6-16337C542982}">
      <dgm:prSet/>
      <dgm:spPr/>
      <dgm:t>
        <a:bodyPr/>
        <a:lstStyle/>
        <a:p>
          <a:endParaRPr lang="en-US"/>
        </a:p>
      </dgm:t>
    </dgm:pt>
    <dgm:pt modelId="{39473762-832B-4F74-AE36-AE2407D9C7A4}" type="sibTrans" cxnId="{2F840B0E-CB39-44B3-9CF6-16337C542982}">
      <dgm:prSet/>
      <dgm:spPr/>
      <dgm:t>
        <a:bodyPr/>
        <a:lstStyle/>
        <a:p>
          <a:endParaRPr lang="en-US"/>
        </a:p>
      </dgm:t>
    </dgm:pt>
    <dgm:pt modelId="{53B65868-3760-4351-BFA2-0511B7199894}">
      <dgm:prSet custT="1"/>
      <dgm:spPr/>
      <dgm:t>
        <a:bodyPr/>
        <a:lstStyle/>
        <a:p>
          <a:pPr algn="l">
            <a:defRPr cap="all"/>
          </a:pPr>
          <a:r>
            <a:rPr lang="en-US" sz="1400" b="1" cap="none" dirty="0"/>
            <a:t>For review, read each main point and summarize it without looking too much at your notes. </a:t>
          </a:r>
        </a:p>
      </dgm:t>
    </dgm:pt>
    <dgm:pt modelId="{C5EB7F39-020C-4DC0-BD33-C05469483E85}" type="parTrans" cxnId="{A9CDEA0C-1B68-4E43-AC34-F85D5FFED75E}">
      <dgm:prSet/>
      <dgm:spPr/>
      <dgm:t>
        <a:bodyPr/>
        <a:lstStyle/>
        <a:p>
          <a:endParaRPr lang="en-US"/>
        </a:p>
      </dgm:t>
    </dgm:pt>
    <dgm:pt modelId="{5C428AFE-E66F-4690-80EE-B318207DE4C6}" type="sibTrans" cxnId="{A9CDEA0C-1B68-4E43-AC34-F85D5FFED75E}">
      <dgm:prSet/>
      <dgm:spPr/>
      <dgm:t>
        <a:bodyPr/>
        <a:lstStyle/>
        <a:p>
          <a:endParaRPr lang="en-US"/>
        </a:p>
      </dgm:t>
    </dgm:pt>
    <dgm:pt modelId="{B42D2E88-9B7B-456C-8E2B-E7591FD31FD9}">
      <dgm:prSet custT="1"/>
      <dgm:spPr/>
      <dgm:t>
        <a:bodyPr/>
        <a:lstStyle/>
        <a:p>
          <a:pPr algn="l">
            <a:defRPr cap="all"/>
          </a:pPr>
          <a:endParaRPr lang="en-US" sz="1400" cap="none" dirty="0"/>
        </a:p>
        <a:p>
          <a:pPr algn="l">
            <a:defRPr cap="all"/>
          </a:pPr>
          <a:r>
            <a:rPr lang="en-US" sz="1400" b="1" cap="none" dirty="0"/>
            <a:t>Use your notes to test yourself on how much you </a:t>
          </a:r>
          <a:r>
            <a:rPr lang="en-US" sz="1400" b="1" i="1" cap="none" dirty="0"/>
            <a:t>actually</a:t>
          </a:r>
          <a:r>
            <a:rPr lang="en-US" sz="1400" b="1" cap="none" dirty="0"/>
            <a:t> know rather than simply re-reading them over and over. </a:t>
          </a:r>
        </a:p>
      </dgm:t>
    </dgm:pt>
    <dgm:pt modelId="{6ED98734-6B60-4109-9F70-48066C61A4D5}" type="parTrans" cxnId="{2B1FAC9E-07CF-4080-BEB2-05258BAB39FD}">
      <dgm:prSet/>
      <dgm:spPr/>
      <dgm:t>
        <a:bodyPr/>
        <a:lstStyle/>
        <a:p>
          <a:endParaRPr lang="en-US"/>
        </a:p>
      </dgm:t>
    </dgm:pt>
    <dgm:pt modelId="{8FD93BDC-D31E-45B6-999A-CB4C67B89CAB}" type="sibTrans" cxnId="{2B1FAC9E-07CF-4080-BEB2-05258BAB39FD}">
      <dgm:prSet/>
      <dgm:spPr/>
      <dgm:t>
        <a:bodyPr/>
        <a:lstStyle/>
        <a:p>
          <a:endParaRPr lang="en-US"/>
        </a:p>
      </dgm:t>
    </dgm:pt>
    <dgm:pt modelId="{4CF60E6D-EF7F-453E-B91B-8DF83E8BECCC}">
      <dgm:prSet custT="1"/>
      <dgm:spPr/>
      <dgm:t>
        <a:bodyPr/>
        <a:lstStyle/>
        <a:p>
          <a:pPr algn="l">
            <a:defRPr cap="all"/>
          </a:pPr>
          <a:endParaRPr lang="en-US" sz="1400" cap="none" dirty="0"/>
        </a:p>
        <a:p>
          <a:pPr algn="l">
            <a:defRPr cap="all"/>
          </a:pPr>
          <a:r>
            <a:rPr lang="en-US" sz="1400" b="1" cap="none" dirty="0"/>
            <a:t>Consider using the Cornell Method to help you review and learn the information you’ve taken notes on.</a:t>
          </a:r>
        </a:p>
      </dgm:t>
    </dgm:pt>
    <dgm:pt modelId="{36E783FA-E488-40AD-A896-503D9EA693A6}" type="parTrans" cxnId="{FFADCB74-60AE-447C-A1E6-19D012A1C39D}">
      <dgm:prSet/>
      <dgm:spPr/>
      <dgm:t>
        <a:bodyPr/>
        <a:lstStyle/>
        <a:p>
          <a:endParaRPr lang="en-US"/>
        </a:p>
      </dgm:t>
    </dgm:pt>
    <dgm:pt modelId="{A16CF7F1-870A-4BF4-B40C-BB1404106099}" type="sibTrans" cxnId="{FFADCB74-60AE-447C-A1E6-19D012A1C39D}">
      <dgm:prSet/>
      <dgm:spPr/>
      <dgm:t>
        <a:bodyPr/>
        <a:lstStyle/>
        <a:p>
          <a:endParaRPr lang="en-US"/>
        </a:p>
      </dgm:t>
    </dgm:pt>
    <dgm:pt modelId="{F1E13F39-E792-4BA9-95BB-CA1603028511}" type="pres">
      <dgm:prSet presAssocID="{B18D33B5-6CFF-43D5-8F5A-42EDCCC8295E}" presName="root" presStyleCnt="0">
        <dgm:presLayoutVars>
          <dgm:dir/>
          <dgm:resizeHandles val="exact"/>
        </dgm:presLayoutVars>
      </dgm:prSet>
      <dgm:spPr/>
    </dgm:pt>
    <dgm:pt modelId="{70F11D22-CBD1-46FF-BB3B-28026E200C7A}" type="pres">
      <dgm:prSet presAssocID="{DCB4F127-3DD3-47E5-865F-5F0F8E5FC185}" presName="compNode" presStyleCnt="0"/>
      <dgm:spPr/>
    </dgm:pt>
    <dgm:pt modelId="{9690610C-792F-42D9-9E76-614629B369C9}" type="pres">
      <dgm:prSet presAssocID="{DCB4F127-3DD3-47E5-865F-5F0F8E5FC185}" presName="iconBgRect" presStyleLbl="bgShp" presStyleIdx="0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29166F16-AF80-4899-BF53-A928C939FCBD}" type="pres">
      <dgm:prSet presAssocID="{DCB4F127-3DD3-47E5-865F-5F0F8E5FC18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otes"/>
        </a:ext>
      </dgm:extLst>
    </dgm:pt>
    <dgm:pt modelId="{40FA60C0-B928-4472-A5B5-6F83509FAA4F}" type="pres">
      <dgm:prSet presAssocID="{DCB4F127-3DD3-47E5-865F-5F0F8E5FC185}" presName="spaceRect" presStyleCnt="0"/>
      <dgm:spPr/>
    </dgm:pt>
    <dgm:pt modelId="{DC702149-9C32-47A5-8A08-3AD7239D6BE5}" type="pres">
      <dgm:prSet presAssocID="{DCB4F127-3DD3-47E5-865F-5F0F8E5FC185}" presName="textRect" presStyleLbl="revTx" presStyleIdx="0" presStyleCnt="4" custScaleX="126278" custScaleY="159754" custLinFactNeighborX="-1072" custLinFactNeighborY="14331">
        <dgm:presLayoutVars>
          <dgm:chMax val="1"/>
          <dgm:chPref val="1"/>
        </dgm:presLayoutVars>
      </dgm:prSet>
      <dgm:spPr/>
    </dgm:pt>
    <dgm:pt modelId="{081F4036-1633-4F1A-B90C-129C4B10750B}" type="pres">
      <dgm:prSet presAssocID="{39473762-832B-4F74-AE36-AE2407D9C7A4}" presName="sibTrans" presStyleCnt="0"/>
      <dgm:spPr/>
    </dgm:pt>
    <dgm:pt modelId="{BA6FD2D2-E026-4FE2-9918-243C40387951}" type="pres">
      <dgm:prSet presAssocID="{53B65868-3760-4351-BFA2-0511B7199894}" presName="compNode" presStyleCnt="0"/>
      <dgm:spPr/>
    </dgm:pt>
    <dgm:pt modelId="{785C9749-7762-400B-A177-810363B77098}" type="pres">
      <dgm:prSet presAssocID="{53B65868-3760-4351-BFA2-0511B7199894}" presName="iconBgRect" presStyleLbl="bgShp" presStyleIdx="1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4F78648C-3389-42FD-8A61-709B5AD64D79}" type="pres">
      <dgm:prSet presAssocID="{53B65868-3760-4351-BFA2-0511B7199894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BDEEFCC1-6F97-4DB2-96D8-56EFA50A4DBC}" type="pres">
      <dgm:prSet presAssocID="{53B65868-3760-4351-BFA2-0511B7199894}" presName="spaceRect" presStyleCnt="0"/>
      <dgm:spPr/>
    </dgm:pt>
    <dgm:pt modelId="{EFE05C31-7FA1-4E2F-A86B-C56AAC9E9FD3}" type="pres">
      <dgm:prSet presAssocID="{53B65868-3760-4351-BFA2-0511B7199894}" presName="textRect" presStyleLbl="revTx" presStyleIdx="1" presStyleCnt="4" custScaleX="129006" custScaleY="167742" custLinFactNeighborX="7564" custLinFactNeighborY="24341">
        <dgm:presLayoutVars>
          <dgm:chMax val="1"/>
          <dgm:chPref val="1"/>
        </dgm:presLayoutVars>
      </dgm:prSet>
      <dgm:spPr/>
    </dgm:pt>
    <dgm:pt modelId="{C8793C3D-322F-46AE-9984-8D798B69271D}" type="pres">
      <dgm:prSet presAssocID="{5C428AFE-E66F-4690-80EE-B318207DE4C6}" presName="sibTrans" presStyleCnt="0"/>
      <dgm:spPr/>
    </dgm:pt>
    <dgm:pt modelId="{036F6516-27B8-4CE7-8EA6-477A9B6595DD}" type="pres">
      <dgm:prSet presAssocID="{B42D2E88-9B7B-456C-8E2B-E7591FD31FD9}" presName="compNode" presStyleCnt="0"/>
      <dgm:spPr/>
    </dgm:pt>
    <dgm:pt modelId="{59DC05B5-8FFD-42BE-8021-75D7D742714A}" type="pres">
      <dgm:prSet presAssocID="{B42D2E88-9B7B-456C-8E2B-E7591FD31FD9}" presName="iconBgRect" presStyleLbl="bgShp" presStyleIdx="2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09ACFFF1-AF6B-49CB-B3AC-4BCAD9DB8509}" type="pres">
      <dgm:prSet presAssocID="{B42D2E88-9B7B-456C-8E2B-E7591FD31FD9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E2EDAD8A-1EE6-4926-9914-F979BC07249C}" type="pres">
      <dgm:prSet presAssocID="{B42D2E88-9B7B-456C-8E2B-E7591FD31FD9}" presName="spaceRect" presStyleCnt="0"/>
      <dgm:spPr/>
    </dgm:pt>
    <dgm:pt modelId="{FAA51517-FA95-4CC6-905B-BF9478C71275}" type="pres">
      <dgm:prSet presAssocID="{B42D2E88-9B7B-456C-8E2B-E7591FD31FD9}" presName="textRect" presStyleLbl="revTx" presStyleIdx="2" presStyleCnt="4" custScaleX="161656" custScaleY="148133" custLinFactNeighborX="12378" custLinFactNeighborY="-24849">
        <dgm:presLayoutVars>
          <dgm:chMax val="1"/>
          <dgm:chPref val="1"/>
        </dgm:presLayoutVars>
      </dgm:prSet>
      <dgm:spPr/>
    </dgm:pt>
    <dgm:pt modelId="{5C701838-E1E6-430D-9585-B0538DBABD52}" type="pres">
      <dgm:prSet presAssocID="{8FD93BDC-D31E-45B6-999A-CB4C67B89CAB}" presName="sibTrans" presStyleCnt="0"/>
      <dgm:spPr/>
    </dgm:pt>
    <dgm:pt modelId="{81820E56-A08A-49B1-8C26-FC73C5A65C17}" type="pres">
      <dgm:prSet presAssocID="{4CF60E6D-EF7F-453E-B91B-8DF83E8BECCC}" presName="compNode" presStyleCnt="0"/>
      <dgm:spPr/>
    </dgm:pt>
    <dgm:pt modelId="{0DA4C0BA-A793-4BCB-9D57-98984B3C0D7A}" type="pres">
      <dgm:prSet presAssocID="{4CF60E6D-EF7F-453E-B91B-8DF83E8BECCC}" presName="iconBgRect" presStyleLbl="bgShp" presStyleIdx="3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C2A04A66-4F81-4EB6-9799-806E97F1D34C}" type="pres">
      <dgm:prSet presAssocID="{4CF60E6D-EF7F-453E-B91B-8DF83E8BECC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croscope"/>
        </a:ext>
      </dgm:extLst>
    </dgm:pt>
    <dgm:pt modelId="{5C3888F7-DB00-4668-9AA0-0D2E16E4E140}" type="pres">
      <dgm:prSet presAssocID="{4CF60E6D-EF7F-453E-B91B-8DF83E8BECCC}" presName="spaceRect" presStyleCnt="0"/>
      <dgm:spPr/>
    </dgm:pt>
    <dgm:pt modelId="{B8D2C341-409B-41CD-AFBF-58920D490930}" type="pres">
      <dgm:prSet presAssocID="{4CF60E6D-EF7F-453E-B91B-8DF83E8BECCC}" presName="textRect" presStyleLbl="revTx" presStyleIdx="3" presStyleCnt="4" custScaleX="148759" custScaleY="115067" custLinFactNeighborX="-2211" custLinFactNeighborY="-49464">
        <dgm:presLayoutVars>
          <dgm:chMax val="1"/>
          <dgm:chPref val="1"/>
        </dgm:presLayoutVars>
      </dgm:prSet>
      <dgm:spPr/>
    </dgm:pt>
  </dgm:ptLst>
  <dgm:cxnLst>
    <dgm:cxn modelId="{A9CDEA0C-1B68-4E43-AC34-F85D5FFED75E}" srcId="{B18D33B5-6CFF-43D5-8F5A-42EDCCC8295E}" destId="{53B65868-3760-4351-BFA2-0511B7199894}" srcOrd="1" destOrd="0" parTransId="{C5EB7F39-020C-4DC0-BD33-C05469483E85}" sibTransId="{5C428AFE-E66F-4690-80EE-B318207DE4C6}"/>
    <dgm:cxn modelId="{2F840B0E-CB39-44B3-9CF6-16337C542982}" srcId="{B18D33B5-6CFF-43D5-8F5A-42EDCCC8295E}" destId="{DCB4F127-3DD3-47E5-865F-5F0F8E5FC185}" srcOrd="0" destOrd="0" parTransId="{7EF39C5E-6F44-415D-9754-7F6DA4CFED44}" sibTransId="{39473762-832B-4F74-AE36-AE2407D9C7A4}"/>
    <dgm:cxn modelId="{3B4C1561-8BB5-4D05-AA7A-62F958772C91}" type="presOf" srcId="{4CF60E6D-EF7F-453E-B91B-8DF83E8BECCC}" destId="{B8D2C341-409B-41CD-AFBF-58920D490930}" srcOrd="0" destOrd="0" presId="urn:microsoft.com/office/officeart/2018/5/layout/IconLeafLabelList"/>
    <dgm:cxn modelId="{FFADCB74-60AE-447C-A1E6-19D012A1C39D}" srcId="{B18D33B5-6CFF-43D5-8F5A-42EDCCC8295E}" destId="{4CF60E6D-EF7F-453E-B91B-8DF83E8BECCC}" srcOrd="3" destOrd="0" parTransId="{36E783FA-E488-40AD-A896-503D9EA693A6}" sibTransId="{A16CF7F1-870A-4BF4-B40C-BB1404106099}"/>
    <dgm:cxn modelId="{14085697-EBD2-4EE6-A7B3-D0A8B958D798}" type="presOf" srcId="{B18D33B5-6CFF-43D5-8F5A-42EDCCC8295E}" destId="{F1E13F39-E792-4BA9-95BB-CA1603028511}" srcOrd="0" destOrd="0" presId="urn:microsoft.com/office/officeart/2018/5/layout/IconLeafLabelList"/>
    <dgm:cxn modelId="{2B1FAC9E-07CF-4080-BEB2-05258BAB39FD}" srcId="{B18D33B5-6CFF-43D5-8F5A-42EDCCC8295E}" destId="{B42D2E88-9B7B-456C-8E2B-E7591FD31FD9}" srcOrd="2" destOrd="0" parTransId="{6ED98734-6B60-4109-9F70-48066C61A4D5}" sibTransId="{8FD93BDC-D31E-45B6-999A-CB4C67B89CAB}"/>
    <dgm:cxn modelId="{02A466A9-2A0D-4101-A714-C3655066B8D5}" type="presOf" srcId="{B42D2E88-9B7B-456C-8E2B-E7591FD31FD9}" destId="{FAA51517-FA95-4CC6-905B-BF9478C71275}" srcOrd="0" destOrd="0" presId="urn:microsoft.com/office/officeart/2018/5/layout/IconLeafLabelList"/>
    <dgm:cxn modelId="{72761FAD-EF1C-4E11-A8E0-04615C9E34F9}" type="presOf" srcId="{53B65868-3760-4351-BFA2-0511B7199894}" destId="{EFE05C31-7FA1-4E2F-A86B-C56AAC9E9FD3}" srcOrd="0" destOrd="0" presId="urn:microsoft.com/office/officeart/2018/5/layout/IconLeafLabelList"/>
    <dgm:cxn modelId="{20ECB1D1-0ECB-43D8-9B95-98D8DDA82E17}" type="presOf" srcId="{DCB4F127-3DD3-47E5-865F-5F0F8E5FC185}" destId="{DC702149-9C32-47A5-8A08-3AD7239D6BE5}" srcOrd="0" destOrd="0" presId="urn:microsoft.com/office/officeart/2018/5/layout/IconLeafLabelList"/>
    <dgm:cxn modelId="{3510AE68-EFED-4009-AE17-08813AE8097A}" type="presParOf" srcId="{F1E13F39-E792-4BA9-95BB-CA1603028511}" destId="{70F11D22-CBD1-46FF-BB3B-28026E200C7A}" srcOrd="0" destOrd="0" presId="urn:microsoft.com/office/officeart/2018/5/layout/IconLeafLabelList"/>
    <dgm:cxn modelId="{6BA2B081-9984-4441-A6CF-3A936CAD6B91}" type="presParOf" srcId="{70F11D22-CBD1-46FF-BB3B-28026E200C7A}" destId="{9690610C-792F-42D9-9E76-614629B369C9}" srcOrd="0" destOrd="0" presId="urn:microsoft.com/office/officeart/2018/5/layout/IconLeafLabelList"/>
    <dgm:cxn modelId="{F485478B-E0C7-421C-B927-D27A94AC42B0}" type="presParOf" srcId="{70F11D22-CBD1-46FF-BB3B-28026E200C7A}" destId="{29166F16-AF80-4899-BF53-A928C939FCBD}" srcOrd="1" destOrd="0" presId="urn:microsoft.com/office/officeart/2018/5/layout/IconLeafLabelList"/>
    <dgm:cxn modelId="{77B5B4BE-F0D2-488E-8662-D5684EE29DD8}" type="presParOf" srcId="{70F11D22-CBD1-46FF-BB3B-28026E200C7A}" destId="{40FA60C0-B928-4472-A5B5-6F83509FAA4F}" srcOrd="2" destOrd="0" presId="urn:microsoft.com/office/officeart/2018/5/layout/IconLeafLabelList"/>
    <dgm:cxn modelId="{0C1FE521-04D9-4CBD-907E-16D93765D5ED}" type="presParOf" srcId="{70F11D22-CBD1-46FF-BB3B-28026E200C7A}" destId="{DC702149-9C32-47A5-8A08-3AD7239D6BE5}" srcOrd="3" destOrd="0" presId="urn:microsoft.com/office/officeart/2018/5/layout/IconLeafLabelList"/>
    <dgm:cxn modelId="{F59A4F4E-EED5-469E-8A0F-C127D3D66C15}" type="presParOf" srcId="{F1E13F39-E792-4BA9-95BB-CA1603028511}" destId="{081F4036-1633-4F1A-B90C-129C4B10750B}" srcOrd="1" destOrd="0" presId="urn:microsoft.com/office/officeart/2018/5/layout/IconLeafLabelList"/>
    <dgm:cxn modelId="{EAB1D906-D261-4457-A218-AA927EFB252A}" type="presParOf" srcId="{F1E13F39-E792-4BA9-95BB-CA1603028511}" destId="{BA6FD2D2-E026-4FE2-9918-243C40387951}" srcOrd="2" destOrd="0" presId="urn:microsoft.com/office/officeart/2018/5/layout/IconLeafLabelList"/>
    <dgm:cxn modelId="{D4422D0A-FD2F-4A8D-9904-9629C65A59AE}" type="presParOf" srcId="{BA6FD2D2-E026-4FE2-9918-243C40387951}" destId="{785C9749-7762-400B-A177-810363B77098}" srcOrd="0" destOrd="0" presId="urn:microsoft.com/office/officeart/2018/5/layout/IconLeafLabelList"/>
    <dgm:cxn modelId="{CE353678-81F1-419E-BB1F-DF6B53957F5C}" type="presParOf" srcId="{BA6FD2D2-E026-4FE2-9918-243C40387951}" destId="{4F78648C-3389-42FD-8A61-709B5AD64D79}" srcOrd="1" destOrd="0" presId="urn:microsoft.com/office/officeart/2018/5/layout/IconLeafLabelList"/>
    <dgm:cxn modelId="{12EE684C-2DFE-44B9-AF6B-7134B9D44964}" type="presParOf" srcId="{BA6FD2D2-E026-4FE2-9918-243C40387951}" destId="{BDEEFCC1-6F97-4DB2-96D8-56EFA50A4DBC}" srcOrd="2" destOrd="0" presId="urn:microsoft.com/office/officeart/2018/5/layout/IconLeafLabelList"/>
    <dgm:cxn modelId="{93A8E4A3-ECB7-447B-8489-50809EFA4AEE}" type="presParOf" srcId="{BA6FD2D2-E026-4FE2-9918-243C40387951}" destId="{EFE05C31-7FA1-4E2F-A86B-C56AAC9E9FD3}" srcOrd="3" destOrd="0" presId="urn:microsoft.com/office/officeart/2018/5/layout/IconLeafLabelList"/>
    <dgm:cxn modelId="{A527CB72-5F4A-4E44-BD76-F93A0F814140}" type="presParOf" srcId="{F1E13F39-E792-4BA9-95BB-CA1603028511}" destId="{C8793C3D-322F-46AE-9984-8D798B69271D}" srcOrd="3" destOrd="0" presId="urn:microsoft.com/office/officeart/2018/5/layout/IconLeafLabelList"/>
    <dgm:cxn modelId="{F00034E2-4BB5-4FCD-9C2E-4FE4BE2323C4}" type="presParOf" srcId="{F1E13F39-E792-4BA9-95BB-CA1603028511}" destId="{036F6516-27B8-4CE7-8EA6-477A9B6595DD}" srcOrd="4" destOrd="0" presId="urn:microsoft.com/office/officeart/2018/5/layout/IconLeafLabelList"/>
    <dgm:cxn modelId="{D54878A1-959B-485F-9C3E-636CD9AF9544}" type="presParOf" srcId="{036F6516-27B8-4CE7-8EA6-477A9B6595DD}" destId="{59DC05B5-8FFD-42BE-8021-75D7D742714A}" srcOrd="0" destOrd="0" presId="urn:microsoft.com/office/officeart/2018/5/layout/IconLeafLabelList"/>
    <dgm:cxn modelId="{BC83F133-58C9-42C5-AC3D-8803181C3A10}" type="presParOf" srcId="{036F6516-27B8-4CE7-8EA6-477A9B6595DD}" destId="{09ACFFF1-AF6B-49CB-B3AC-4BCAD9DB8509}" srcOrd="1" destOrd="0" presId="urn:microsoft.com/office/officeart/2018/5/layout/IconLeafLabelList"/>
    <dgm:cxn modelId="{C4494BCE-8959-49FB-956A-CFA98B0D9950}" type="presParOf" srcId="{036F6516-27B8-4CE7-8EA6-477A9B6595DD}" destId="{E2EDAD8A-1EE6-4926-9914-F979BC07249C}" srcOrd="2" destOrd="0" presId="urn:microsoft.com/office/officeart/2018/5/layout/IconLeafLabelList"/>
    <dgm:cxn modelId="{41DCD37D-155E-4DA9-8970-5DF41F2A6542}" type="presParOf" srcId="{036F6516-27B8-4CE7-8EA6-477A9B6595DD}" destId="{FAA51517-FA95-4CC6-905B-BF9478C71275}" srcOrd="3" destOrd="0" presId="urn:microsoft.com/office/officeart/2018/5/layout/IconLeafLabelList"/>
    <dgm:cxn modelId="{7B0765A3-59FD-4E54-BBD4-66C11B6874E3}" type="presParOf" srcId="{F1E13F39-E792-4BA9-95BB-CA1603028511}" destId="{5C701838-E1E6-430D-9585-B0538DBABD52}" srcOrd="5" destOrd="0" presId="urn:microsoft.com/office/officeart/2018/5/layout/IconLeafLabelList"/>
    <dgm:cxn modelId="{DAE934BC-A6B6-4324-9504-F64E4E4C2A99}" type="presParOf" srcId="{F1E13F39-E792-4BA9-95BB-CA1603028511}" destId="{81820E56-A08A-49B1-8C26-FC73C5A65C17}" srcOrd="6" destOrd="0" presId="urn:microsoft.com/office/officeart/2018/5/layout/IconLeafLabelList"/>
    <dgm:cxn modelId="{210CF760-225F-4DC2-B474-032D9BE0F2B4}" type="presParOf" srcId="{81820E56-A08A-49B1-8C26-FC73C5A65C17}" destId="{0DA4C0BA-A793-4BCB-9D57-98984B3C0D7A}" srcOrd="0" destOrd="0" presId="urn:microsoft.com/office/officeart/2018/5/layout/IconLeafLabelList"/>
    <dgm:cxn modelId="{B2D2E2B5-1855-49A9-8126-E6F3E71B6079}" type="presParOf" srcId="{81820E56-A08A-49B1-8C26-FC73C5A65C17}" destId="{C2A04A66-4F81-4EB6-9799-806E97F1D34C}" srcOrd="1" destOrd="0" presId="urn:microsoft.com/office/officeart/2018/5/layout/IconLeafLabelList"/>
    <dgm:cxn modelId="{456CA316-CADE-4366-9AD1-9207F2AB66D4}" type="presParOf" srcId="{81820E56-A08A-49B1-8C26-FC73C5A65C17}" destId="{5C3888F7-DB00-4668-9AA0-0D2E16E4E140}" srcOrd="2" destOrd="0" presId="urn:microsoft.com/office/officeart/2018/5/layout/IconLeafLabelList"/>
    <dgm:cxn modelId="{A32EE241-8B92-42B2-8DC3-77CCB5DB9B83}" type="presParOf" srcId="{81820E56-A08A-49B1-8C26-FC73C5A65C17}" destId="{B8D2C341-409B-41CD-AFBF-58920D490930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F895B6F-5E59-48D1-8438-FB207251D75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6B88D82-778A-4EE8-8B11-D0A42017943D}">
      <dgm:prSet custT="1"/>
      <dgm:spPr/>
      <dgm:t>
        <a:bodyPr/>
        <a:lstStyle/>
        <a:p>
          <a:r>
            <a:rPr lang="en-US" sz="2800" dirty="0">
              <a:latin typeface="Aharoni" panose="02010803020104030203" pitchFamily="2" charset="-79"/>
              <a:cs typeface="Aharoni" panose="02010803020104030203" pitchFamily="2" charset="-79"/>
            </a:rPr>
            <a:t>Effective way to structure your notes if you’re looking to get the most out of your review time.</a:t>
          </a:r>
        </a:p>
      </dgm:t>
    </dgm:pt>
    <dgm:pt modelId="{CDBFDB76-3224-45D2-9703-AD7F1FA7FA23}" type="parTrans" cxnId="{80A46586-6267-4E5F-8298-BEB22EB03DFE}">
      <dgm:prSet/>
      <dgm:spPr/>
      <dgm:t>
        <a:bodyPr/>
        <a:lstStyle/>
        <a:p>
          <a:endParaRPr lang="en-US"/>
        </a:p>
      </dgm:t>
    </dgm:pt>
    <dgm:pt modelId="{4CDBBC82-BDC8-4BBA-A2C2-7B9FF5409B2E}" type="sibTrans" cxnId="{80A46586-6267-4E5F-8298-BEB22EB03DFE}">
      <dgm:prSet/>
      <dgm:spPr/>
      <dgm:t>
        <a:bodyPr/>
        <a:lstStyle/>
        <a:p>
          <a:endParaRPr lang="en-US"/>
        </a:p>
      </dgm:t>
    </dgm:pt>
    <dgm:pt modelId="{E53E19F8-6CBA-4CA6-A332-2917B0486B2F}">
      <dgm:prSet custT="1"/>
      <dgm:spPr/>
      <dgm:t>
        <a:bodyPr/>
        <a:lstStyle/>
        <a:p>
          <a:r>
            <a:rPr lang="en-US" sz="2800" dirty="0">
              <a:latin typeface="Aharoni" panose="02010803020104030203" pitchFamily="2" charset="-79"/>
              <a:cs typeface="Aharoni" panose="02010803020104030203" pitchFamily="2" charset="-79"/>
            </a:rPr>
            <a:t>In this method, you divide your paper into three sections: notes, cues, and summary.</a:t>
          </a:r>
        </a:p>
      </dgm:t>
    </dgm:pt>
    <dgm:pt modelId="{4A3BB284-9C37-4291-A6AD-B0E83CA25B7A}" type="parTrans" cxnId="{92CBE009-27EB-4B32-9264-ACFE0CC1B853}">
      <dgm:prSet/>
      <dgm:spPr/>
      <dgm:t>
        <a:bodyPr/>
        <a:lstStyle/>
        <a:p>
          <a:endParaRPr lang="en-US"/>
        </a:p>
      </dgm:t>
    </dgm:pt>
    <dgm:pt modelId="{84343DAF-D693-409E-9958-34880506A0BB}" type="sibTrans" cxnId="{92CBE009-27EB-4B32-9264-ACFE0CC1B853}">
      <dgm:prSet/>
      <dgm:spPr/>
      <dgm:t>
        <a:bodyPr/>
        <a:lstStyle/>
        <a:p>
          <a:endParaRPr lang="en-US"/>
        </a:p>
      </dgm:t>
    </dgm:pt>
    <dgm:pt modelId="{27E052F9-334F-4A26-8283-6EE6B607F550}" type="pres">
      <dgm:prSet presAssocID="{FF895B6F-5E59-48D1-8438-FB207251D752}" presName="linear" presStyleCnt="0">
        <dgm:presLayoutVars>
          <dgm:animLvl val="lvl"/>
          <dgm:resizeHandles val="exact"/>
        </dgm:presLayoutVars>
      </dgm:prSet>
      <dgm:spPr/>
    </dgm:pt>
    <dgm:pt modelId="{4874040C-756F-4E28-AB38-06E967FDF246}" type="pres">
      <dgm:prSet presAssocID="{46B88D82-778A-4EE8-8B11-D0A42017943D}" presName="parentText" presStyleLbl="node1" presStyleIdx="0" presStyleCnt="2" custScaleY="127114">
        <dgm:presLayoutVars>
          <dgm:chMax val="0"/>
          <dgm:bulletEnabled val="1"/>
        </dgm:presLayoutVars>
      </dgm:prSet>
      <dgm:spPr/>
    </dgm:pt>
    <dgm:pt modelId="{7D79C8E5-99D0-428E-8A05-545C55A655CF}" type="pres">
      <dgm:prSet presAssocID="{4CDBBC82-BDC8-4BBA-A2C2-7B9FF5409B2E}" presName="spacer" presStyleCnt="0"/>
      <dgm:spPr/>
    </dgm:pt>
    <dgm:pt modelId="{9A837D97-60E0-46B4-BFD4-B2314653CC02}" type="pres">
      <dgm:prSet presAssocID="{E53E19F8-6CBA-4CA6-A332-2917B0486B2F}" presName="parentText" presStyleLbl="node1" presStyleIdx="1" presStyleCnt="2" custScaleY="144375">
        <dgm:presLayoutVars>
          <dgm:chMax val="0"/>
          <dgm:bulletEnabled val="1"/>
        </dgm:presLayoutVars>
      </dgm:prSet>
      <dgm:spPr/>
    </dgm:pt>
  </dgm:ptLst>
  <dgm:cxnLst>
    <dgm:cxn modelId="{92CBE009-27EB-4B32-9264-ACFE0CC1B853}" srcId="{FF895B6F-5E59-48D1-8438-FB207251D752}" destId="{E53E19F8-6CBA-4CA6-A332-2917B0486B2F}" srcOrd="1" destOrd="0" parTransId="{4A3BB284-9C37-4291-A6AD-B0E83CA25B7A}" sibTransId="{84343DAF-D693-409E-9958-34880506A0BB}"/>
    <dgm:cxn modelId="{BEA83730-F01A-4166-9492-72075BB830A9}" type="presOf" srcId="{FF895B6F-5E59-48D1-8438-FB207251D752}" destId="{27E052F9-334F-4A26-8283-6EE6B607F550}" srcOrd="0" destOrd="0" presId="urn:microsoft.com/office/officeart/2005/8/layout/vList2"/>
    <dgm:cxn modelId="{EBF4D265-05D6-4885-A560-15B16CB74E95}" type="presOf" srcId="{46B88D82-778A-4EE8-8B11-D0A42017943D}" destId="{4874040C-756F-4E28-AB38-06E967FDF246}" srcOrd="0" destOrd="0" presId="urn:microsoft.com/office/officeart/2005/8/layout/vList2"/>
    <dgm:cxn modelId="{BECC4C70-7594-4840-87F9-4E23D82C3B5A}" type="presOf" srcId="{E53E19F8-6CBA-4CA6-A332-2917B0486B2F}" destId="{9A837D97-60E0-46B4-BFD4-B2314653CC02}" srcOrd="0" destOrd="0" presId="urn:microsoft.com/office/officeart/2005/8/layout/vList2"/>
    <dgm:cxn modelId="{80A46586-6267-4E5F-8298-BEB22EB03DFE}" srcId="{FF895B6F-5E59-48D1-8438-FB207251D752}" destId="{46B88D82-778A-4EE8-8B11-D0A42017943D}" srcOrd="0" destOrd="0" parTransId="{CDBFDB76-3224-45D2-9703-AD7F1FA7FA23}" sibTransId="{4CDBBC82-BDC8-4BBA-A2C2-7B9FF5409B2E}"/>
    <dgm:cxn modelId="{6B276A95-287A-4774-97BD-FC459B6C08EE}" type="presParOf" srcId="{27E052F9-334F-4A26-8283-6EE6B607F550}" destId="{4874040C-756F-4E28-AB38-06E967FDF246}" srcOrd="0" destOrd="0" presId="urn:microsoft.com/office/officeart/2005/8/layout/vList2"/>
    <dgm:cxn modelId="{7F7DEF07-3B9C-4DF6-86CC-7D13C7E6715D}" type="presParOf" srcId="{27E052F9-334F-4A26-8283-6EE6B607F550}" destId="{7D79C8E5-99D0-428E-8A05-545C55A655CF}" srcOrd="1" destOrd="0" presId="urn:microsoft.com/office/officeart/2005/8/layout/vList2"/>
    <dgm:cxn modelId="{2BE4B0A2-6C55-4394-AFFF-6FF6DE83322B}" type="presParOf" srcId="{27E052F9-334F-4A26-8283-6EE6B607F550}" destId="{9A837D97-60E0-46B4-BFD4-B2314653CC0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D609E12-EB4C-484B-A0FA-C479194CE5D6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en-US"/>
        </a:p>
      </dgm:t>
    </dgm:pt>
    <dgm:pt modelId="{F233E7FD-3FB9-4A2E-BC8B-7822BF2ACD9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CA" sz="1800" b="1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rPr>
            <a:t>Also include the name of the task, the date, and the topic or title at the top of the page</a:t>
          </a:r>
          <a:endParaRPr lang="en-US" sz="1800" b="1" dirty="0">
            <a:solidFill>
              <a:schemeClr val="accent1">
                <a:lumMod val="75000"/>
              </a:schemeClr>
            </a:solidFill>
            <a:latin typeface="+mn-lt"/>
            <a:cs typeface="Aharoni" panose="02010803020104030203" pitchFamily="2" charset="-79"/>
          </a:endParaRPr>
        </a:p>
      </dgm:t>
    </dgm:pt>
    <dgm:pt modelId="{65708A0E-B77D-4841-8DEC-F58EEF5E4459}" type="parTrans" cxnId="{AD6BD1AC-4A36-47F2-9F1C-87030D1A514D}">
      <dgm:prSet/>
      <dgm:spPr/>
      <dgm:t>
        <a:bodyPr/>
        <a:lstStyle/>
        <a:p>
          <a:endParaRPr lang="en-US"/>
        </a:p>
      </dgm:t>
    </dgm:pt>
    <dgm:pt modelId="{58FCE5F9-A58A-4D78-A5F2-A4521D2ACE0F}" type="sibTrans" cxnId="{AD6BD1AC-4A36-47F2-9F1C-87030D1A514D}">
      <dgm:prSet/>
      <dgm:spPr/>
      <dgm:t>
        <a:bodyPr/>
        <a:lstStyle/>
        <a:p>
          <a:endParaRPr lang="en-US"/>
        </a:p>
      </dgm:t>
    </dgm:pt>
    <dgm:pt modelId="{D8D865AB-FFDB-4117-8854-2FDD666116A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CA" sz="1800" b="1" dirty="0">
              <a:solidFill>
                <a:schemeClr val="accent1">
                  <a:lumMod val="75000"/>
                </a:schemeClr>
              </a:solidFill>
            </a:rPr>
            <a:t>Note the large column on the right for main notes</a:t>
          </a:r>
          <a:endParaRPr lang="en-US" sz="1800" b="1" dirty="0">
            <a:solidFill>
              <a:schemeClr val="accent1">
                <a:lumMod val="75000"/>
              </a:schemeClr>
            </a:solidFill>
          </a:endParaRPr>
        </a:p>
      </dgm:t>
    </dgm:pt>
    <dgm:pt modelId="{AE4B3507-66EE-4282-AC34-01A877996F98}" type="parTrans" cxnId="{4A83642B-6BDE-4B9D-B19E-06060477D28A}">
      <dgm:prSet/>
      <dgm:spPr/>
      <dgm:t>
        <a:bodyPr/>
        <a:lstStyle/>
        <a:p>
          <a:endParaRPr lang="en-US"/>
        </a:p>
      </dgm:t>
    </dgm:pt>
    <dgm:pt modelId="{FF07070B-4257-4359-89EE-7D13FD60E118}" type="sibTrans" cxnId="{4A83642B-6BDE-4B9D-B19E-06060477D28A}">
      <dgm:prSet/>
      <dgm:spPr/>
      <dgm:t>
        <a:bodyPr/>
        <a:lstStyle/>
        <a:p>
          <a:endParaRPr lang="en-US"/>
        </a:p>
      </dgm:t>
    </dgm:pt>
    <dgm:pt modelId="{573538B2-3B3C-40BF-8C8C-B67970CC9E6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CA" sz="1800" b="1" dirty="0">
              <a:solidFill>
                <a:schemeClr val="accent1">
                  <a:lumMod val="75000"/>
                </a:schemeClr>
              </a:solidFill>
            </a:rPr>
            <a:t>The smaller column on the left will be for questions or related information</a:t>
          </a:r>
          <a:endParaRPr lang="en-US" sz="1800" b="1" dirty="0">
            <a:solidFill>
              <a:schemeClr val="accent1">
                <a:lumMod val="75000"/>
              </a:schemeClr>
            </a:solidFill>
          </a:endParaRPr>
        </a:p>
      </dgm:t>
    </dgm:pt>
    <dgm:pt modelId="{7703EA71-17B0-499E-8B45-DBDEC5A7A218}" type="parTrans" cxnId="{B3DE7FD9-F00E-41AB-81DF-AA07FF58D84A}">
      <dgm:prSet/>
      <dgm:spPr/>
      <dgm:t>
        <a:bodyPr/>
        <a:lstStyle/>
        <a:p>
          <a:endParaRPr lang="en-US"/>
        </a:p>
      </dgm:t>
    </dgm:pt>
    <dgm:pt modelId="{2DB07F89-8CD0-4CB7-AB15-7F1459959629}" type="sibTrans" cxnId="{B3DE7FD9-F00E-41AB-81DF-AA07FF58D84A}">
      <dgm:prSet/>
      <dgm:spPr/>
      <dgm:t>
        <a:bodyPr/>
        <a:lstStyle/>
        <a:p>
          <a:endParaRPr lang="en-US"/>
        </a:p>
      </dgm:t>
    </dgm:pt>
    <dgm:pt modelId="{8C55FB6A-46AD-4D10-93E0-4B51AFB3923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CA" sz="1800" b="1" dirty="0">
              <a:solidFill>
                <a:schemeClr val="accent1">
                  <a:lumMod val="75000"/>
                </a:schemeClr>
              </a:solidFill>
            </a:rPr>
            <a:t>The bottom section is where you summarize the day’s notes</a:t>
          </a:r>
          <a:endParaRPr lang="en-US" sz="1800" b="1" dirty="0">
            <a:solidFill>
              <a:schemeClr val="accent1">
                <a:lumMod val="75000"/>
              </a:schemeClr>
            </a:solidFill>
          </a:endParaRPr>
        </a:p>
      </dgm:t>
    </dgm:pt>
    <dgm:pt modelId="{2429AC85-F631-471D-8503-D05B09806FA3}" type="parTrans" cxnId="{FD5D44C7-1C04-441D-AF82-D86507A6750D}">
      <dgm:prSet/>
      <dgm:spPr/>
      <dgm:t>
        <a:bodyPr/>
        <a:lstStyle/>
        <a:p>
          <a:endParaRPr lang="en-US"/>
        </a:p>
      </dgm:t>
    </dgm:pt>
    <dgm:pt modelId="{5A2C2920-2935-4F9B-B165-EDC6BE7887E5}" type="sibTrans" cxnId="{FD5D44C7-1C04-441D-AF82-D86507A6750D}">
      <dgm:prSet/>
      <dgm:spPr/>
      <dgm:t>
        <a:bodyPr/>
        <a:lstStyle/>
        <a:p>
          <a:endParaRPr lang="en-US"/>
        </a:p>
      </dgm:t>
    </dgm:pt>
    <dgm:pt modelId="{BAA61F79-FF8E-4FF3-B793-3D9B08A536DC}" type="pres">
      <dgm:prSet presAssocID="{CD609E12-EB4C-484B-A0FA-C479194CE5D6}" presName="root" presStyleCnt="0">
        <dgm:presLayoutVars>
          <dgm:dir/>
          <dgm:resizeHandles val="exact"/>
        </dgm:presLayoutVars>
      </dgm:prSet>
      <dgm:spPr/>
    </dgm:pt>
    <dgm:pt modelId="{61DC7A80-73DE-4FDB-8056-DB2A57DC87DD}" type="pres">
      <dgm:prSet presAssocID="{F233E7FD-3FB9-4A2E-BC8B-7822BF2ACD9E}" presName="compNode" presStyleCnt="0"/>
      <dgm:spPr/>
    </dgm:pt>
    <dgm:pt modelId="{C02EF7E6-4D79-42A9-BBE8-582D30DF5CC0}" type="pres">
      <dgm:prSet presAssocID="{F233E7FD-3FB9-4A2E-BC8B-7822BF2ACD9E}" presName="bgRect" presStyleLbl="bgShp" presStyleIdx="0" presStyleCnt="4"/>
      <dgm:spPr/>
    </dgm:pt>
    <dgm:pt modelId="{A42B55B9-651C-44BE-B9B9-A218E259B725}" type="pres">
      <dgm:prSet presAssocID="{F233E7FD-3FB9-4A2E-BC8B-7822BF2ACD9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53802F64-8E03-4D64-A17A-93267030EBAD}" type="pres">
      <dgm:prSet presAssocID="{F233E7FD-3FB9-4A2E-BC8B-7822BF2ACD9E}" presName="spaceRect" presStyleCnt="0"/>
      <dgm:spPr/>
    </dgm:pt>
    <dgm:pt modelId="{74701EDC-6FBB-4977-AD10-CD2509C12FA6}" type="pres">
      <dgm:prSet presAssocID="{F233E7FD-3FB9-4A2E-BC8B-7822BF2ACD9E}" presName="parTx" presStyleLbl="revTx" presStyleIdx="0" presStyleCnt="4" custScaleX="102415">
        <dgm:presLayoutVars>
          <dgm:chMax val="0"/>
          <dgm:chPref val="0"/>
        </dgm:presLayoutVars>
      </dgm:prSet>
      <dgm:spPr/>
    </dgm:pt>
    <dgm:pt modelId="{7B749556-E6A5-4B2D-826D-7D26C4A374C0}" type="pres">
      <dgm:prSet presAssocID="{58FCE5F9-A58A-4D78-A5F2-A4521D2ACE0F}" presName="sibTrans" presStyleCnt="0"/>
      <dgm:spPr/>
    </dgm:pt>
    <dgm:pt modelId="{614EC73F-33F4-41E6-98FE-AA85182B2707}" type="pres">
      <dgm:prSet presAssocID="{D8D865AB-FFDB-4117-8854-2FDD666116A1}" presName="compNode" presStyleCnt="0"/>
      <dgm:spPr/>
    </dgm:pt>
    <dgm:pt modelId="{F1CD0A10-A480-460C-A819-0178D856E0C4}" type="pres">
      <dgm:prSet presAssocID="{D8D865AB-FFDB-4117-8854-2FDD666116A1}" presName="bgRect" presStyleLbl="bgShp" presStyleIdx="1" presStyleCnt="4"/>
      <dgm:spPr/>
    </dgm:pt>
    <dgm:pt modelId="{A87A8765-58E1-45B2-BECD-A97947D70C8E}" type="pres">
      <dgm:prSet presAssocID="{D8D865AB-FFDB-4117-8854-2FDD666116A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aperclip"/>
        </a:ext>
      </dgm:extLst>
    </dgm:pt>
    <dgm:pt modelId="{DDB3544A-5EC8-42A6-997B-861783B5B267}" type="pres">
      <dgm:prSet presAssocID="{D8D865AB-FFDB-4117-8854-2FDD666116A1}" presName="spaceRect" presStyleCnt="0"/>
      <dgm:spPr/>
    </dgm:pt>
    <dgm:pt modelId="{7FC4B38C-D4B1-49B4-B456-0C7FA98C805D}" type="pres">
      <dgm:prSet presAssocID="{D8D865AB-FFDB-4117-8854-2FDD666116A1}" presName="parTx" presStyleLbl="revTx" presStyleIdx="1" presStyleCnt="4">
        <dgm:presLayoutVars>
          <dgm:chMax val="0"/>
          <dgm:chPref val="0"/>
        </dgm:presLayoutVars>
      </dgm:prSet>
      <dgm:spPr/>
    </dgm:pt>
    <dgm:pt modelId="{62001B2D-61B7-45A3-9730-197E7F7B98DA}" type="pres">
      <dgm:prSet presAssocID="{FF07070B-4257-4359-89EE-7D13FD60E118}" presName="sibTrans" presStyleCnt="0"/>
      <dgm:spPr/>
    </dgm:pt>
    <dgm:pt modelId="{0356025D-8C34-4018-9812-2E3995716443}" type="pres">
      <dgm:prSet presAssocID="{573538B2-3B3C-40BF-8C8C-B67970CC9E63}" presName="compNode" presStyleCnt="0"/>
      <dgm:spPr/>
    </dgm:pt>
    <dgm:pt modelId="{259B0C74-5C81-4F68-B1CD-D7725AC27F56}" type="pres">
      <dgm:prSet presAssocID="{573538B2-3B3C-40BF-8C8C-B67970CC9E63}" presName="bgRect" presStyleLbl="bgShp" presStyleIdx="2" presStyleCnt="4"/>
      <dgm:spPr/>
    </dgm:pt>
    <dgm:pt modelId="{FFFDD1B8-47C9-421B-AE49-421AB9410A2D}" type="pres">
      <dgm:prSet presAssocID="{573538B2-3B3C-40BF-8C8C-B67970CC9E63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467891D0-87FE-419C-A837-2B6B16EC2CEB}" type="pres">
      <dgm:prSet presAssocID="{573538B2-3B3C-40BF-8C8C-B67970CC9E63}" presName="spaceRect" presStyleCnt="0"/>
      <dgm:spPr/>
    </dgm:pt>
    <dgm:pt modelId="{A9C88A8C-265E-4144-815D-63931FC82A57}" type="pres">
      <dgm:prSet presAssocID="{573538B2-3B3C-40BF-8C8C-B67970CC9E63}" presName="parTx" presStyleLbl="revTx" presStyleIdx="2" presStyleCnt="4">
        <dgm:presLayoutVars>
          <dgm:chMax val="0"/>
          <dgm:chPref val="0"/>
        </dgm:presLayoutVars>
      </dgm:prSet>
      <dgm:spPr/>
    </dgm:pt>
    <dgm:pt modelId="{F12DDB18-CCCA-4899-B072-2FBDFD574DB0}" type="pres">
      <dgm:prSet presAssocID="{2DB07F89-8CD0-4CB7-AB15-7F1459959629}" presName="sibTrans" presStyleCnt="0"/>
      <dgm:spPr/>
    </dgm:pt>
    <dgm:pt modelId="{D2C812D3-3481-45FD-86CF-0F9F88701FA5}" type="pres">
      <dgm:prSet presAssocID="{8C55FB6A-46AD-4D10-93E0-4B51AFB39238}" presName="compNode" presStyleCnt="0"/>
      <dgm:spPr/>
    </dgm:pt>
    <dgm:pt modelId="{67B373F7-5686-4434-8172-63E50D2DF016}" type="pres">
      <dgm:prSet presAssocID="{8C55FB6A-46AD-4D10-93E0-4B51AFB39238}" presName="bgRect" presStyleLbl="bgShp" presStyleIdx="3" presStyleCnt="4"/>
      <dgm:spPr/>
    </dgm:pt>
    <dgm:pt modelId="{54ED878D-8BFF-486D-9481-4B094A8DED18}" type="pres">
      <dgm:prSet presAssocID="{8C55FB6A-46AD-4D10-93E0-4B51AFB3923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4D99AA9F-F6C8-45B0-894B-C330FAC00515}" type="pres">
      <dgm:prSet presAssocID="{8C55FB6A-46AD-4D10-93E0-4B51AFB39238}" presName="spaceRect" presStyleCnt="0"/>
      <dgm:spPr/>
    </dgm:pt>
    <dgm:pt modelId="{178C69D5-8B83-43F3-B80A-91645523BBF8}" type="pres">
      <dgm:prSet presAssocID="{8C55FB6A-46AD-4D10-93E0-4B51AFB39238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AB53E214-3A68-4002-84B7-AA38B2808E52}" type="presOf" srcId="{D8D865AB-FFDB-4117-8854-2FDD666116A1}" destId="{7FC4B38C-D4B1-49B4-B456-0C7FA98C805D}" srcOrd="0" destOrd="0" presId="urn:microsoft.com/office/officeart/2018/2/layout/IconVerticalSolidList"/>
    <dgm:cxn modelId="{4A83642B-6BDE-4B9D-B19E-06060477D28A}" srcId="{CD609E12-EB4C-484B-A0FA-C479194CE5D6}" destId="{D8D865AB-FFDB-4117-8854-2FDD666116A1}" srcOrd="1" destOrd="0" parTransId="{AE4B3507-66EE-4282-AC34-01A877996F98}" sibTransId="{FF07070B-4257-4359-89EE-7D13FD60E118}"/>
    <dgm:cxn modelId="{2543F143-12A7-4031-9C34-5A77F03F4C67}" type="presOf" srcId="{F233E7FD-3FB9-4A2E-BC8B-7822BF2ACD9E}" destId="{74701EDC-6FBB-4977-AD10-CD2509C12FA6}" srcOrd="0" destOrd="0" presId="urn:microsoft.com/office/officeart/2018/2/layout/IconVerticalSolidList"/>
    <dgm:cxn modelId="{95A9C352-81C3-4CBC-B3F2-6FE2C6652BF1}" type="presOf" srcId="{CD609E12-EB4C-484B-A0FA-C479194CE5D6}" destId="{BAA61F79-FF8E-4FF3-B793-3D9B08A536DC}" srcOrd="0" destOrd="0" presId="urn:microsoft.com/office/officeart/2018/2/layout/IconVerticalSolidList"/>
    <dgm:cxn modelId="{4E250058-B939-4EA9-B949-7405F89D33A3}" type="presOf" srcId="{8C55FB6A-46AD-4D10-93E0-4B51AFB39238}" destId="{178C69D5-8B83-43F3-B80A-91645523BBF8}" srcOrd="0" destOrd="0" presId="urn:microsoft.com/office/officeart/2018/2/layout/IconVerticalSolidList"/>
    <dgm:cxn modelId="{AD6BD1AC-4A36-47F2-9F1C-87030D1A514D}" srcId="{CD609E12-EB4C-484B-A0FA-C479194CE5D6}" destId="{F233E7FD-3FB9-4A2E-BC8B-7822BF2ACD9E}" srcOrd="0" destOrd="0" parTransId="{65708A0E-B77D-4841-8DEC-F58EEF5E4459}" sibTransId="{58FCE5F9-A58A-4D78-A5F2-A4521D2ACE0F}"/>
    <dgm:cxn modelId="{FD5D44C7-1C04-441D-AF82-D86507A6750D}" srcId="{CD609E12-EB4C-484B-A0FA-C479194CE5D6}" destId="{8C55FB6A-46AD-4D10-93E0-4B51AFB39238}" srcOrd="3" destOrd="0" parTransId="{2429AC85-F631-471D-8503-D05B09806FA3}" sibTransId="{5A2C2920-2935-4F9B-B165-EDC6BE7887E5}"/>
    <dgm:cxn modelId="{A7C43DCB-BEAB-4EEE-AB17-97ED627FB037}" type="presOf" srcId="{573538B2-3B3C-40BF-8C8C-B67970CC9E63}" destId="{A9C88A8C-265E-4144-815D-63931FC82A57}" srcOrd="0" destOrd="0" presId="urn:microsoft.com/office/officeart/2018/2/layout/IconVerticalSolidList"/>
    <dgm:cxn modelId="{B3DE7FD9-F00E-41AB-81DF-AA07FF58D84A}" srcId="{CD609E12-EB4C-484B-A0FA-C479194CE5D6}" destId="{573538B2-3B3C-40BF-8C8C-B67970CC9E63}" srcOrd="2" destOrd="0" parTransId="{7703EA71-17B0-499E-8B45-DBDEC5A7A218}" sibTransId="{2DB07F89-8CD0-4CB7-AB15-7F1459959629}"/>
    <dgm:cxn modelId="{33239018-DA58-40FC-A127-70C1FA4903BC}" type="presParOf" srcId="{BAA61F79-FF8E-4FF3-B793-3D9B08A536DC}" destId="{61DC7A80-73DE-4FDB-8056-DB2A57DC87DD}" srcOrd="0" destOrd="0" presId="urn:microsoft.com/office/officeart/2018/2/layout/IconVerticalSolidList"/>
    <dgm:cxn modelId="{CF2662AA-7F0B-41AD-9F0B-C9E2F9C8DAE0}" type="presParOf" srcId="{61DC7A80-73DE-4FDB-8056-DB2A57DC87DD}" destId="{C02EF7E6-4D79-42A9-BBE8-582D30DF5CC0}" srcOrd="0" destOrd="0" presId="urn:microsoft.com/office/officeart/2018/2/layout/IconVerticalSolidList"/>
    <dgm:cxn modelId="{C49182A7-31A9-4C39-982B-8EC811FF4FF9}" type="presParOf" srcId="{61DC7A80-73DE-4FDB-8056-DB2A57DC87DD}" destId="{A42B55B9-651C-44BE-B9B9-A218E259B725}" srcOrd="1" destOrd="0" presId="urn:microsoft.com/office/officeart/2018/2/layout/IconVerticalSolidList"/>
    <dgm:cxn modelId="{D43CD7BF-007A-43F7-97DE-70DF1A5EB1A2}" type="presParOf" srcId="{61DC7A80-73DE-4FDB-8056-DB2A57DC87DD}" destId="{53802F64-8E03-4D64-A17A-93267030EBAD}" srcOrd="2" destOrd="0" presId="urn:microsoft.com/office/officeart/2018/2/layout/IconVerticalSolidList"/>
    <dgm:cxn modelId="{20509D97-671D-49BA-A211-B4CC99F4BFED}" type="presParOf" srcId="{61DC7A80-73DE-4FDB-8056-DB2A57DC87DD}" destId="{74701EDC-6FBB-4977-AD10-CD2509C12FA6}" srcOrd="3" destOrd="0" presId="urn:microsoft.com/office/officeart/2018/2/layout/IconVerticalSolidList"/>
    <dgm:cxn modelId="{C9D09927-001D-452C-9F16-FA653BC980D8}" type="presParOf" srcId="{BAA61F79-FF8E-4FF3-B793-3D9B08A536DC}" destId="{7B749556-E6A5-4B2D-826D-7D26C4A374C0}" srcOrd="1" destOrd="0" presId="urn:microsoft.com/office/officeart/2018/2/layout/IconVerticalSolidList"/>
    <dgm:cxn modelId="{C2DECCC6-7106-48E4-A3E6-CCC36A044923}" type="presParOf" srcId="{BAA61F79-FF8E-4FF3-B793-3D9B08A536DC}" destId="{614EC73F-33F4-41E6-98FE-AA85182B2707}" srcOrd="2" destOrd="0" presId="urn:microsoft.com/office/officeart/2018/2/layout/IconVerticalSolidList"/>
    <dgm:cxn modelId="{4BD07774-422F-45DE-A4DF-A9A56C570D94}" type="presParOf" srcId="{614EC73F-33F4-41E6-98FE-AA85182B2707}" destId="{F1CD0A10-A480-460C-A819-0178D856E0C4}" srcOrd="0" destOrd="0" presId="urn:microsoft.com/office/officeart/2018/2/layout/IconVerticalSolidList"/>
    <dgm:cxn modelId="{A6B887E6-A584-4909-904F-D6150C905177}" type="presParOf" srcId="{614EC73F-33F4-41E6-98FE-AA85182B2707}" destId="{A87A8765-58E1-45B2-BECD-A97947D70C8E}" srcOrd="1" destOrd="0" presId="urn:microsoft.com/office/officeart/2018/2/layout/IconVerticalSolidList"/>
    <dgm:cxn modelId="{12D1AFE3-8C13-4D26-A15F-3941B3913E2A}" type="presParOf" srcId="{614EC73F-33F4-41E6-98FE-AA85182B2707}" destId="{DDB3544A-5EC8-42A6-997B-861783B5B267}" srcOrd="2" destOrd="0" presId="urn:microsoft.com/office/officeart/2018/2/layout/IconVerticalSolidList"/>
    <dgm:cxn modelId="{D1047562-ADB1-454B-B9DA-B89F12ACA5A3}" type="presParOf" srcId="{614EC73F-33F4-41E6-98FE-AA85182B2707}" destId="{7FC4B38C-D4B1-49B4-B456-0C7FA98C805D}" srcOrd="3" destOrd="0" presId="urn:microsoft.com/office/officeart/2018/2/layout/IconVerticalSolidList"/>
    <dgm:cxn modelId="{1E5A8710-1F3D-4F90-A2CC-1C55059B8A7A}" type="presParOf" srcId="{BAA61F79-FF8E-4FF3-B793-3D9B08A536DC}" destId="{62001B2D-61B7-45A3-9730-197E7F7B98DA}" srcOrd="3" destOrd="0" presId="urn:microsoft.com/office/officeart/2018/2/layout/IconVerticalSolidList"/>
    <dgm:cxn modelId="{DB395629-4B12-40EB-910B-CB8C8D8C0372}" type="presParOf" srcId="{BAA61F79-FF8E-4FF3-B793-3D9B08A536DC}" destId="{0356025D-8C34-4018-9812-2E3995716443}" srcOrd="4" destOrd="0" presId="urn:microsoft.com/office/officeart/2018/2/layout/IconVerticalSolidList"/>
    <dgm:cxn modelId="{5A726FE5-6231-4E3D-B09D-25D03B6A3585}" type="presParOf" srcId="{0356025D-8C34-4018-9812-2E3995716443}" destId="{259B0C74-5C81-4F68-B1CD-D7725AC27F56}" srcOrd="0" destOrd="0" presId="urn:microsoft.com/office/officeart/2018/2/layout/IconVerticalSolidList"/>
    <dgm:cxn modelId="{2ECE9A96-6A06-44EB-89E3-16E5799B4AEB}" type="presParOf" srcId="{0356025D-8C34-4018-9812-2E3995716443}" destId="{FFFDD1B8-47C9-421B-AE49-421AB9410A2D}" srcOrd="1" destOrd="0" presId="urn:microsoft.com/office/officeart/2018/2/layout/IconVerticalSolidList"/>
    <dgm:cxn modelId="{59DBCEA0-84DB-4DCE-8288-AB2D339DB71F}" type="presParOf" srcId="{0356025D-8C34-4018-9812-2E3995716443}" destId="{467891D0-87FE-419C-A837-2B6B16EC2CEB}" srcOrd="2" destOrd="0" presId="urn:microsoft.com/office/officeart/2018/2/layout/IconVerticalSolidList"/>
    <dgm:cxn modelId="{68BBFB1E-2F74-4237-9889-92F2B4A76326}" type="presParOf" srcId="{0356025D-8C34-4018-9812-2E3995716443}" destId="{A9C88A8C-265E-4144-815D-63931FC82A57}" srcOrd="3" destOrd="0" presId="urn:microsoft.com/office/officeart/2018/2/layout/IconVerticalSolidList"/>
    <dgm:cxn modelId="{C7F4A869-5E9A-4BF7-923D-45F9B82BB14B}" type="presParOf" srcId="{BAA61F79-FF8E-4FF3-B793-3D9B08A536DC}" destId="{F12DDB18-CCCA-4899-B072-2FBDFD574DB0}" srcOrd="5" destOrd="0" presId="urn:microsoft.com/office/officeart/2018/2/layout/IconVerticalSolidList"/>
    <dgm:cxn modelId="{3D2AA58D-293B-4A48-9970-59E2E909B494}" type="presParOf" srcId="{BAA61F79-FF8E-4FF3-B793-3D9B08A536DC}" destId="{D2C812D3-3481-45FD-86CF-0F9F88701FA5}" srcOrd="6" destOrd="0" presId="urn:microsoft.com/office/officeart/2018/2/layout/IconVerticalSolidList"/>
    <dgm:cxn modelId="{2A512944-2B86-4D32-A160-F6D048B8D93C}" type="presParOf" srcId="{D2C812D3-3481-45FD-86CF-0F9F88701FA5}" destId="{67B373F7-5686-4434-8172-63E50D2DF016}" srcOrd="0" destOrd="0" presId="urn:microsoft.com/office/officeart/2018/2/layout/IconVerticalSolidList"/>
    <dgm:cxn modelId="{679A657D-5C95-4DA8-A6D2-DFA6AB2143B4}" type="presParOf" srcId="{D2C812D3-3481-45FD-86CF-0F9F88701FA5}" destId="{54ED878D-8BFF-486D-9481-4B094A8DED18}" srcOrd="1" destOrd="0" presId="urn:microsoft.com/office/officeart/2018/2/layout/IconVerticalSolidList"/>
    <dgm:cxn modelId="{5EBD43BA-BA94-4770-A8E5-859E1ECD5B2B}" type="presParOf" srcId="{D2C812D3-3481-45FD-86CF-0F9F88701FA5}" destId="{4D99AA9F-F6C8-45B0-894B-C330FAC00515}" srcOrd="2" destOrd="0" presId="urn:microsoft.com/office/officeart/2018/2/layout/IconVerticalSolidList"/>
    <dgm:cxn modelId="{770DFD4B-A6CE-4EEC-83BC-346A50D713F9}" type="presParOf" srcId="{D2C812D3-3481-45FD-86CF-0F9F88701FA5}" destId="{178C69D5-8B83-43F3-B80A-91645523BBF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F895B6F-5E59-48D1-8438-FB207251D75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6B88D82-778A-4EE8-8B11-D0A42017943D}">
      <dgm:prSet/>
      <dgm:spPr/>
      <dgm:t>
        <a:bodyPr/>
        <a:lstStyle/>
        <a:p>
          <a:r>
            <a:rPr lang="en-US" dirty="0">
              <a:latin typeface="Aharoni" panose="02010803020104030203" pitchFamily="2" charset="-79"/>
              <a:cs typeface="Aharoni" panose="02010803020104030203" pitchFamily="2" charset="-79"/>
            </a:rPr>
            <a:t>Good for those who like a visual representation of information and who take notes using pen and paper.</a:t>
          </a:r>
        </a:p>
      </dgm:t>
    </dgm:pt>
    <dgm:pt modelId="{CDBFDB76-3224-45D2-9703-AD7F1FA7FA23}" type="parTrans" cxnId="{80A46586-6267-4E5F-8298-BEB22EB03DFE}">
      <dgm:prSet/>
      <dgm:spPr/>
      <dgm:t>
        <a:bodyPr/>
        <a:lstStyle/>
        <a:p>
          <a:endParaRPr lang="en-US"/>
        </a:p>
      </dgm:t>
    </dgm:pt>
    <dgm:pt modelId="{4CDBBC82-BDC8-4BBA-A2C2-7B9FF5409B2E}" type="sibTrans" cxnId="{80A46586-6267-4E5F-8298-BEB22EB03DFE}">
      <dgm:prSet/>
      <dgm:spPr/>
      <dgm:t>
        <a:bodyPr/>
        <a:lstStyle/>
        <a:p>
          <a:endParaRPr lang="en-US"/>
        </a:p>
      </dgm:t>
    </dgm:pt>
    <dgm:pt modelId="{E53E19F8-6CBA-4CA6-A332-2917B0486B2F}">
      <dgm:prSet/>
      <dgm:spPr/>
      <dgm:t>
        <a:bodyPr/>
        <a:lstStyle/>
        <a:p>
          <a:r>
            <a:rPr lang="en-US" dirty="0">
              <a:latin typeface="Aharoni" panose="02010803020104030203" pitchFamily="2" charset="-79"/>
              <a:cs typeface="Aharoni" panose="02010803020104030203" pitchFamily="2" charset="-79"/>
            </a:rPr>
            <a:t>These methods use a graphic (pictorial) means of representing information. They work by relating each fact or idea to other facts or ideas. </a:t>
          </a:r>
        </a:p>
      </dgm:t>
    </dgm:pt>
    <dgm:pt modelId="{4A3BB284-9C37-4291-A6AD-B0E83CA25B7A}" type="parTrans" cxnId="{92CBE009-27EB-4B32-9264-ACFE0CC1B853}">
      <dgm:prSet/>
      <dgm:spPr/>
      <dgm:t>
        <a:bodyPr/>
        <a:lstStyle/>
        <a:p>
          <a:endParaRPr lang="en-US"/>
        </a:p>
      </dgm:t>
    </dgm:pt>
    <dgm:pt modelId="{84343DAF-D693-409E-9958-34880506A0BB}" type="sibTrans" cxnId="{92CBE009-27EB-4B32-9264-ACFE0CC1B853}">
      <dgm:prSet/>
      <dgm:spPr/>
      <dgm:t>
        <a:bodyPr/>
        <a:lstStyle/>
        <a:p>
          <a:endParaRPr lang="en-US"/>
        </a:p>
      </dgm:t>
    </dgm:pt>
    <dgm:pt modelId="{27E052F9-334F-4A26-8283-6EE6B607F550}" type="pres">
      <dgm:prSet presAssocID="{FF895B6F-5E59-48D1-8438-FB207251D752}" presName="linear" presStyleCnt="0">
        <dgm:presLayoutVars>
          <dgm:animLvl val="lvl"/>
          <dgm:resizeHandles val="exact"/>
        </dgm:presLayoutVars>
      </dgm:prSet>
      <dgm:spPr/>
    </dgm:pt>
    <dgm:pt modelId="{4874040C-756F-4E28-AB38-06E967FDF246}" type="pres">
      <dgm:prSet presAssocID="{46B88D82-778A-4EE8-8B11-D0A42017943D}" presName="parentText" presStyleLbl="node1" presStyleIdx="0" presStyleCnt="2" custLinFactNeighborX="4871" custLinFactNeighborY="-66079">
        <dgm:presLayoutVars>
          <dgm:chMax val="0"/>
          <dgm:bulletEnabled val="1"/>
        </dgm:presLayoutVars>
      </dgm:prSet>
      <dgm:spPr/>
    </dgm:pt>
    <dgm:pt modelId="{7D79C8E5-99D0-428E-8A05-545C55A655CF}" type="pres">
      <dgm:prSet presAssocID="{4CDBBC82-BDC8-4BBA-A2C2-7B9FF5409B2E}" presName="spacer" presStyleCnt="0"/>
      <dgm:spPr/>
    </dgm:pt>
    <dgm:pt modelId="{9A837D97-60E0-46B4-BFD4-B2314653CC02}" type="pres">
      <dgm:prSet presAssocID="{E53E19F8-6CBA-4CA6-A332-2917B0486B2F}" presName="parentText" presStyleLbl="node1" presStyleIdx="1" presStyleCnt="2" custLinFactNeighborY="32971">
        <dgm:presLayoutVars>
          <dgm:chMax val="0"/>
          <dgm:bulletEnabled val="1"/>
        </dgm:presLayoutVars>
      </dgm:prSet>
      <dgm:spPr/>
    </dgm:pt>
  </dgm:ptLst>
  <dgm:cxnLst>
    <dgm:cxn modelId="{92CBE009-27EB-4B32-9264-ACFE0CC1B853}" srcId="{FF895B6F-5E59-48D1-8438-FB207251D752}" destId="{E53E19F8-6CBA-4CA6-A332-2917B0486B2F}" srcOrd="1" destOrd="0" parTransId="{4A3BB284-9C37-4291-A6AD-B0E83CA25B7A}" sibTransId="{84343DAF-D693-409E-9958-34880506A0BB}"/>
    <dgm:cxn modelId="{BEA83730-F01A-4166-9492-72075BB830A9}" type="presOf" srcId="{FF895B6F-5E59-48D1-8438-FB207251D752}" destId="{27E052F9-334F-4A26-8283-6EE6B607F550}" srcOrd="0" destOrd="0" presId="urn:microsoft.com/office/officeart/2005/8/layout/vList2"/>
    <dgm:cxn modelId="{EBF4D265-05D6-4885-A560-15B16CB74E95}" type="presOf" srcId="{46B88D82-778A-4EE8-8B11-D0A42017943D}" destId="{4874040C-756F-4E28-AB38-06E967FDF246}" srcOrd="0" destOrd="0" presId="urn:microsoft.com/office/officeart/2005/8/layout/vList2"/>
    <dgm:cxn modelId="{BECC4C70-7594-4840-87F9-4E23D82C3B5A}" type="presOf" srcId="{E53E19F8-6CBA-4CA6-A332-2917B0486B2F}" destId="{9A837D97-60E0-46B4-BFD4-B2314653CC02}" srcOrd="0" destOrd="0" presId="urn:microsoft.com/office/officeart/2005/8/layout/vList2"/>
    <dgm:cxn modelId="{80A46586-6267-4E5F-8298-BEB22EB03DFE}" srcId="{FF895B6F-5E59-48D1-8438-FB207251D752}" destId="{46B88D82-778A-4EE8-8B11-D0A42017943D}" srcOrd="0" destOrd="0" parTransId="{CDBFDB76-3224-45D2-9703-AD7F1FA7FA23}" sibTransId="{4CDBBC82-BDC8-4BBA-A2C2-7B9FF5409B2E}"/>
    <dgm:cxn modelId="{6B276A95-287A-4774-97BD-FC459B6C08EE}" type="presParOf" srcId="{27E052F9-334F-4A26-8283-6EE6B607F550}" destId="{4874040C-756F-4E28-AB38-06E967FDF246}" srcOrd="0" destOrd="0" presId="urn:microsoft.com/office/officeart/2005/8/layout/vList2"/>
    <dgm:cxn modelId="{7F7DEF07-3B9C-4DF6-86CC-7D13C7E6715D}" type="presParOf" srcId="{27E052F9-334F-4A26-8283-6EE6B607F550}" destId="{7D79C8E5-99D0-428E-8A05-545C55A655CF}" srcOrd="1" destOrd="0" presId="urn:microsoft.com/office/officeart/2005/8/layout/vList2"/>
    <dgm:cxn modelId="{2BE4B0A2-6C55-4394-AFFF-6FF6DE83322B}" type="presParOf" srcId="{27E052F9-334F-4A26-8283-6EE6B607F550}" destId="{9A837D97-60E0-46B4-BFD4-B2314653CC0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D609E12-EB4C-484B-A0FA-C479194CE5D6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233E7FD-3FB9-4A2E-BC8B-7822BF2ACD9E}">
      <dgm:prSet custT="1"/>
      <dgm:spPr/>
      <dgm:t>
        <a:bodyPr/>
        <a:lstStyle/>
        <a:p>
          <a:r>
            <a:rPr lang="en-CA" sz="1800" b="0" dirty="0">
              <a:solidFill>
                <a:srgbClr val="0070C0"/>
              </a:solidFill>
              <a:latin typeface="+mn-lt"/>
              <a:cs typeface="Aharoni" panose="02010803020104030203" pitchFamily="2" charset="-79"/>
            </a:rPr>
            <a:t>As always, include the date, and topic/unit or title at the top of the page</a:t>
          </a:r>
          <a:endParaRPr lang="en-US" sz="1800" b="0" dirty="0">
            <a:solidFill>
              <a:srgbClr val="0070C0"/>
            </a:solidFill>
            <a:latin typeface="+mn-lt"/>
            <a:cs typeface="Aharoni" panose="02010803020104030203" pitchFamily="2" charset="-79"/>
          </a:endParaRPr>
        </a:p>
      </dgm:t>
    </dgm:pt>
    <dgm:pt modelId="{65708A0E-B77D-4841-8DEC-F58EEF5E4459}" type="parTrans" cxnId="{AD6BD1AC-4A36-47F2-9F1C-87030D1A514D}">
      <dgm:prSet/>
      <dgm:spPr/>
      <dgm:t>
        <a:bodyPr/>
        <a:lstStyle/>
        <a:p>
          <a:endParaRPr lang="en-US"/>
        </a:p>
      </dgm:t>
    </dgm:pt>
    <dgm:pt modelId="{58FCE5F9-A58A-4D78-A5F2-A4521D2ACE0F}" type="sibTrans" cxnId="{AD6BD1AC-4A36-47F2-9F1C-87030D1A514D}">
      <dgm:prSet/>
      <dgm:spPr/>
      <dgm:t>
        <a:bodyPr/>
        <a:lstStyle/>
        <a:p>
          <a:endParaRPr lang="en-US"/>
        </a:p>
      </dgm:t>
    </dgm:pt>
    <dgm:pt modelId="{1C7688AD-BA47-4CA6-B26D-DA18101F98DF}">
      <dgm:prSet custT="1"/>
      <dgm:spPr/>
      <dgm:t>
        <a:bodyPr/>
        <a:lstStyle/>
        <a:p>
          <a:r>
            <a:rPr lang="en-US" sz="1700" b="0" dirty="0">
              <a:solidFill>
                <a:schemeClr val="accent3">
                  <a:lumMod val="75000"/>
                </a:schemeClr>
              </a:solidFill>
              <a:latin typeface="+mn-lt"/>
            </a:rPr>
            <a:t>Use the space around the edge of the paper to pose questions or </a:t>
          </a:r>
          <a:r>
            <a:rPr lang="en-US" sz="1700" b="0" dirty="0">
              <a:solidFill>
                <a:schemeClr val="accent3">
                  <a:lumMod val="75000"/>
                </a:schemeClr>
              </a:solidFill>
              <a:effectLst/>
              <a:latin typeface="+mn-lt"/>
              <a:ea typeface="Calibri" panose="020F0502020204030204" pitchFamily="34" charset="0"/>
              <a:cs typeface="Segoe UI" panose="020B0502040204020203" pitchFamily="34" charset="0"/>
            </a:rPr>
            <a:t>to clarify any points you think are vague or confusing</a:t>
          </a:r>
        </a:p>
        <a:p>
          <a:endParaRPr lang="en-US" sz="1800" b="1" dirty="0">
            <a:solidFill>
              <a:schemeClr val="accent3">
                <a:lumMod val="75000"/>
              </a:schemeClr>
            </a:solidFill>
            <a:effectLst/>
            <a:latin typeface="+mn-lt"/>
            <a:cs typeface="Segoe UI" panose="020B0502040204020203" pitchFamily="34" charset="0"/>
          </a:endParaRPr>
        </a:p>
        <a:p>
          <a:endParaRPr lang="en-US" sz="1800" b="1" dirty="0">
            <a:solidFill>
              <a:schemeClr val="accent3">
                <a:lumMod val="75000"/>
              </a:schemeClr>
            </a:solidFill>
            <a:latin typeface="+mn-lt"/>
          </a:endParaRPr>
        </a:p>
      </dgm:t>
    </dgm:pt>
    <dgm:pt modelId="{9B5A786B-71C7-4F6E-BFAC-C338CB11CBE2}" type="parTrans" cxnId="{B63F4626-DC41-4AE1-9F3E-CE2C20215B1B}">
      <dgm:prSet/>
      <dgm:spPr/>
      <dgm:t>
        <a:bodyPr/>
        <a:lstStyle/>
        <a:p>
          <a:endParaRPr lang="en-US"/>
        </a:p>
      </dgm:t>
    </dgm:pt>
    <dgm:pt modelId="{4E4160E6-8E8B-46AA-94B6-33E93B9D5DB3}" type="sibTrans" cxnId="{B63F4626-DC41-4AE1-9F3E-CE2C20215B1B}">
      <dgm:prSet/>
      <dgm:spPr/>
      <dgm:t>
        <a:bodyPr/>
        <a:lstStyle/>
        <a:p>
          <a:endParaRPr lang="en-US"/>
        </a:p>
      </dgm:t>
    </dgm:pt>
    <dgm:pt modelId="{97C89BFA-1B8E-436E-9CA2-6D8D424A5990}">
      <dgm:prSet custT="1"/>
      <dgm:spPr/>
      <dgm:t>
        <a:bodyPr/>
        <a:lstStyle/>
        <a:p>
          <a:r>
            <a:rPr lang="en-US" sz="1800" b="0" dirty="0">
              <a:solidFill>
                <a:schemeClr val="accent1"/>
              </a:solidFill>
            </a:rPr>
            <a:t>You can also use different coloured lines to connect different thoughts.</a:t>
          </a:r>
        </a:p>
      </dgm:t>
    </dgm:pt>
    <dgm:pt modelId="{E8EFC8D0-6EDD-474D-A856-7933B9605DB1}" type="parTrans" cxnId="{8D758A6F-AC61-41EE-AAF5-5345A1774C85}">
      <dgm:prSet/>
      <dgm:spPr/>
      <dgm:t>
        <a:bodyPr/>
        <a:lstStyle/>
        <a:p>
          <a:endParaRPr lang="en-US"/>
        </a:p>
      </dgm:t>
    </dgm:pt>
    <dgm:pt modelId="{54FD6C0D-C96A-4B0E-9975-9450C7C364CB}" type="sibTrans" cxnId="{8D758A6F-AC61-41EE-AAF5-5345A1774C85}">
      <dgm:prSet/>
      <dgm:spPr/>
      <dgm:t>
        <a:bodyPr/>
        <a:lstStyle/>
        <a:p>
          <a:endParaRPr lang="en-US"/>
        </a:p>
      </dgm:t>
    </dgm:pt>
    <dgm:pt modelId="{6E5C7DDE-8B8C-4B74-BBC2-A2F589C6CE55}" type="pres">
      <dgm:prSet presAssocID="{CD609E12-EB4C-484B-A0FA-C479194CE5D6}" presName="vert0" presStyleCnt="0">
        <dgm:presLayoutVars>
          <dgm:dir/>
          <dgm:animOne val="branch"/>
          <dgm:animLvl val="lvl"/>
        </dgm:presLayoutVars>
      </dgm:prSet>
      <dgm:spPr/>
    </dgm:pt>
    <dgm:pt modelId="{44F1DE9A-C828-410A-BB75-66FB5F4485D5}" type="pres">
      <dgm:prSet presAssocID="{F233E7FD-3FB9-4A2E-BC8B-7822BF2ACD9E}" presName="thickLine" presStyleLbl="alignNode1" presStyleIdx="0" presStyleCnt="3"/>
      <dgm:spPr/>
    </dgm:pt>
    <dgm:pt modelId="{D8516BB5-B9A2-4E50-A70A-3ACA55D24D0A}" type="pres">
      <dgm:prSet presAssocID="{F233E7FD-3FB9-4A2E-BC8B-7822BF2ACD9E}" presName="horz1" presStyleCnt="0"/>
      <dgm:spPr/>
    </dgm:pt>
    <dgm:pt modelId="{7078BB06-685F-45BD-A18C-88CB2B3656E9}" type="pres">
      <dgm:prSet presAssocID="{F233E7FD-3FB9-4A2E-BC8B-7822BF2ACD9E}" presName="tx1" presStyleLbl="revTx" presStyleIdx="0" presStyleCnt="3" custScaleY="79457"/>
      <dgm:spPr/>
    </dgm:pt>
    <dgm:pt modelId="{47814A44-8D65-4674-A2BD-70484EAE573C}" type="pres">
      <dgm:prSet presAssocID="{F233E7FD-3FB9-4A2E-BC8B-7822BF2ACD9E}" presName="vert1" presStyleCnt="0"/>
      <dgm:spPr/>
    </dgm:pt>
    <dgm:pt modelId="{49357D8D-2CDA-4611-A4C0-7B8F04100AC0}" type="pres">
      <dgm:prSet presAssocID="{1C7688AD-BA47-4CA6-B26D-DA18101F98DF}" presName="thickLine" presStyleLbl="alignNode1" presStyleIdx="1" presStyleCnt="3"/>
      <dgm:spPr/>
    </dgm:pt>
    <dgm:pt modelId="{462F3C06-44AF-4921-B0B5-90ADB419C8E6}" type="pres">
      <dgm:prSet presAssocID="{1C7688AD-BA47-4CA6-B26D-DA18101F98DF}" presName="horz1" presStyleCnt="0"/>
      <dgm:spPr/>
    </dgm:pt>
    <dgm:pt modelId="{2EFB969E-CADC-4082-8D49-40518691D157}" type="pres">
      <dgm:prSet presAssocID="{1C7688AD-BA47-4CA6-B26D-DA18101F98DF}" presName="tx1" presStyleLbl="revTx" presStyleIdx="1" presStyleCnt="3" custScaleX="99690" custScaleY="109669"/>
      <dgm:spPr/>
    </dgm:pt>
    <dgm:pt modelId="{0E8DB07C-EFF9-4472-912C-C3A0A7D48091}" type="pres">
      <dgm:prSet presAssocID="{1C7688AD-BA47-4CA6-B26D-DA18101F98DF}" presName="vert1" presStyleCnt="0"/>
      <dgm:spPr/>
    </dgm:pt>
    <dgm:pt modelId="{CEE5ECD8-26C0-4A2D-8BF6-5F1D1EB685D3}" type="pres">
      <dgm:prSet presAssocID="{97C89BFA-1B8E-436E-9CA2-6D8D424A5990}" presName="thickLine" presStyleLbl="alignNode1" presStyleIdx="2" presStyleCnt="3"/>
      <dgm:spPr/>
    </dgm:pt>
    <dgm:pt modelId="{BE55673C-A5D0-47C9-A33D-AB4B1F04F77B}" type="pres">
      <dgm:prSet presAssocID="{97C89BFA-1B8E-436E-9CA2-6D8D424A5990}" presName="horz1" presStyleCnt="0"/>
      <dgm:spPr/>
    </dgm:pt>
    <dgm:pt modelId="{D48DAD42-D5BE-4294-8170-A6181DB32E37}" type="pres">
      <dgm:prSet presAssocID="{97C89BFA-1B8E-436E-9CA2-6D8D424A5990}" presName="tx1" presStyleLbl="revTx" presStyleIdx="2" presStyleCnt="3" custScaleY="82150" custLinFactNeighborY="82"/>
      <dgm:spPr/>
    </dgm:pt>
    <dgm:pt modelId="{ABA90E35-9770-45D4-87B9-5D058A2F3340}" type="pres">
      <dgm:prSet presAssocID="{97C89BFA-1B8E-436E-9CA2-6D8D424A5990}" presName="vert1" presStyleCnt="0"/>
      <dgm:spPr/>
    </dgm:pt>
  </dgm:ptLst>
  <dgm:cxnLst>
    <dgm:cxn modelId="{B63F4626-DC41-4AE1-9F3E-CE2C20215B1B}" srcId="{CD609E12-EB4C-484B-A0FA-C479194CE5D6}" destId="{1C7688AD-BA47-4CA6-B26D-DA18101F98DF}" srcOrd="1" destOrd="0" parTransId="{9B5A786B-71C7-4F6E-BFAC-C338CB11CBE2}" sibTransId="{4E4160E6-8E8B-46AA-94B6-33E93B9D5DB3}"/>
    <dgm:cxn modelId="{03F1BD2C-C135-4BD1-B28B-96BE371BF750}" type="presOf" srcId="{97C89BFA-1B8E-436E-9CA2-6D8D424A5990}" destId="{D48DAD42-D5BE-4294-8170-A6181DB32E37}" srcOrd="0" destOrd="0" presId="urn:microsoft.com/office/officeart/2008/layout/LinedList"/>
    <dgm:cxn modelId="{FE294835-D2D2-4110-B568-1EF0A0342FB3}" type="presOf" srcId="{CD609E12-EB4C-484B-A0FA-C479194CE5D6}" destId="{6E5C7DDE-8B8C-4B74-BBC2-A2F589C6CE55}" srcOrd="0" destOrd="0" presId="urn:microsoft.com/office/officeart/2008/layout/LinedList"/>
    <dgm:cxn modelId="{A54ECF6D-756C-4377-B285-106D9DAFD271}" type="presOf" srcId="{F233E7FD-3FB9-4A2E-BC8B-7822BF2ACD9E}" destId="{7078BB06-685F-45BD-A18C-88CB2B3656E9}" srcOrd="0" destOrd="0" presId="urn:microsoft.com/office/officeart/2008/layout/LinedList"/>
    <dgm:cxn modelId="{8D758A6F-AC61-41EE-AAF5-5345A1774C85}" srcId="{CD609E12-EB4C-484B-A0FA-C479194CE5D6}" destId="{97C89BFA-1B8E-436E-9CA2-6D8D424A5990}" srcOrd="2" destOrd="0" parTransId="{E8EFC8D0-6EDD-474D-A856-7933B9605DB1}" sibTransId="{54FD6C0D-C96A-4B0E-9975-9450C7C364CB}"/>
    <dgm:cxn modelId="{AD6BD1AC-4A36-47F2-9F1C-87030D1A514D}" srcId="{CD609E12-EB4C-484B-A0FA-C479194CE5D6}" destId="{F233E7FD-3FB9-4A2E-BC8B-7822BF2ACD9E}" srcOrd="0" destOrd="0" parTransId="{65708A0E-B77D-4841-8DEC-F58EEF5E4459}" sibTransId="{58FCE5F9-A58A-4D78-A5F2-A4521D2ACE0F}"/>
    <dgm:cxn modelId="{77C036BD-0D30-4C96-8EEE-37A31A45E38B}" type="presOf" srcId="{1C7688AD-BA47-4CA6-B26D-DA18101F98DF}" destId="{2EFB969E-CADC-4082-8D49-40518691D157}" srcOrd="0" destOrd="0" presId="urn:microsoft.com/office/officeart/2008/layout/LinedList"/>
    <dgm:cxn modelId="{0137FFF4-B5E0-4F03-BE68-5152DEBFCE50}" type="presParOf" srcId="{6E5C7DDE-8B8C-4B74-BBC2-A2F589C6CE55}" destId="{44F1DE9A-C828-410A-BB75-66FB5F4485D5}" srcOrd="0" destOrd="0" presId="urn:microsoft.com/office/officeart/2008/layout/LinedList"/>
    <dgm:cxn modelId="{340B1AE1-E4C9-44B8-8233-75709FA50E30}" type="presParOf" srcId="{6E5C7DDE-8B8C-4B74-BBC2-A2F589C6CE55}" destId="{D8516BB5-B9A2-4E50-A70A-3ACA55D24D0A}" srcOrd="1" destOrd="0" presId="urn:microsoft.com/office/officeart/2008/layout/LinedList"/>
    <dgm:cxn modelId="{C46DB913-64E0-45AC-B3FB-B9D44E2EA0D9}" type="presParOf" srcId="{D8516BB5-B9A2-4E50-A70A-3ACA55D24D0A}" destId="{7078BB06-685F-45BD-A18C-88CB2B3656E9}" srcOrd="0" destOrd="0" presId="urn:microsoft.com/office/officeart/2008/layout/LinedList"/>
    <dgm:cxn modelId="{2AF45134-EED4-4BE3-985F-D86520043279}" type="presParOf" srcId="{D8516BB5-B9A2-4E50-A70A-3ACA55D24D0A}" destId="{47814A44-8D65-4674-A2BD-70484EAE573C}" srcOrd="1" destOrd="0" presId="urn:microsoft.com/office/officeart/2008/layout/LinedList"/>
    <dgm:cxn modelId="{62646B6A-D09C-40DA-B172-C27AF0473F0D}" type="presParOf" srcId="{6E5C7DDE-8B8C-4B74-BBC2-A2F589C6CE55}" destId="{49357D8D-2CDA-4611-A4C0-7B8F04100AC0}" srcOrd="2" destOrd="0" presId="urn:microsoft.com/office/officeart/2008/layout/LinedList"/>
    <dgm:cxn modelId="{7F473362-098F-42CA-83A8-C1D256F96455}" type="presParOf" srcId="{6E5C7DDE-8B8C-4B74-BBC2-A2F589C6CE55}" destId="{462F3C06-44AF-4921-B0B5-90ADB419C8E6}" srcOrd="3" destOrd="0" presId="urn:microsoft.com/office/officeart/2008/layout/LinedList"/>
    <dgm:cxn modelId="{F9117903-D4B2-4819-AD9F-CB9B27B14D7E}" type="presParOf" srcId="{462F3C06-44AF-4921-B0B5-90ADB419C8E6}" destId="{2EFB969E-CADC-4082-8D49-40518691D157}" srcOrd="0" destOrd="0" presId="urn:microsoft.com/office/officeart/2008/layout/LinedList"/>
    <dgm:cxn modelId="{D1951187-3A11-4AFA-9066-668A1333B818}" type="presParOf" srcId="{462F3C06-44AF-4921-B0B5-90ADB419C8E6}" destId="{0E8DB07C-EFF9-4472-912C-C3A0A7D48091}" srcOrd="1" destOrd="0" presId="urn:microsoft.com/office/officeart/2008/layout/LinedList"/>
    <dgm:cxn modelId="{17CFA7EC-3CD1-49B4-9140-92F417EF96C3}" type="presParOf" srcId="{6E5C7DDE-8B8C-4B74-BBC2-A2F589C6CE55}" destId="{CEE5ECD8-26C0-4A2D-8BF6-5F1D1EB685D3}" srcOrd="4" destOrd="0" presId="urn:microsoft.com/office/officeart/2008/layout/LinedList"/>
    <dgm:cxn modelId="{C346EABF-CB85-440D-BAEC-7049948E6727}" type="presParOf" srcId="{6E5C7DDE-8B8C-4B74-BBC2-A2F589C6CE55}" destId="{BE55673C-A5D0-47C9-A33D-AB4B1F04F77B}" srcOrd="5" destOrd="0" presId="urn:microsoft.com/office/officeart/2008/layout/LinedList"/>
    <dgm:cxn modelId="{5A41D2BF-C3FA-4711-8813-8193884D82DC}" type="presParOf" srcId="{BE55673C-A5D0-47C9-A33D-AB4B1F04F77B}" destId="{D48DAD42-D5BE-4294-8170-A6181DB32E37}" srcOrd="0" destOrd="0" presId="urn:microsoft.com/office/officeart/2008/layout/LinedList"/>
    <dgm:cxn modelId="{9B55CA5C-879E-4C66-89A0-C7A083228098}" type="presParOf" srcId="{BE55673C-A5D0-47C9-A33D-AB4B1F04F77B}" destId="{ABA90E35-9770-45D4-87B9-5D058A2F334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277B6C-8F4C-47A5-9595-C0B6BB64E68E}">
      <dsp:nvSpPr>
        <dsp:cNvPr id="0" name=""/>
        <dsp:cNvSpPr/>
      </dsp:nvSpPr>
      <dsp:spPr>
        <a:xfrm>
          <a:off x="0" y="0"/>
          <a:ext cx="6385417" cy="74353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99FF99"/>
              </a:solidFill>
            </a:rPr>
            <a:t>WHERE</a:t>
          </a:r>
          <a:r>
            <a:rPr lang="en-US" sz="2400" b="1" kern="1200" dirty="0"/>
            <a:t> to take notes: using a laptop versus taking notes by hand</a:t>
          </a:r>
        </a:p>
      </dsp:txBody>
      <dsp:txXfrm>
        <a:off x="21777" y="21777"/>
        <a:ext cx="5520261" cy="699976"/>
      </dsp:txXfrm>
    </dsp:sp>
    <dsp:sp modelId="{0EC1F900-1121-41B4-A6D4-44473F6531B4}">
      <dsp:nvSpPr>
        <dsp:cNvPr id="0" name=""/>
        <dsp:cNvSpPr/>
      </dsp:nvSpPr>
      <dsp:spPr>
        <a:xfrm>
          <a:off x="534778" y="878718"/>
          <a:ext cx="6385417" cy="743530"/>
        </a:xfrm>
        <a:prstGeom prst="roundRect">
          <a:avLst>
            <a:gd name="adj" fmla="val 10000"/>
          </a:avLst>
        </a:prstGeom>
        <a:solidFill>
          <a:schemeClr val="accent2">
            <a:hueOff val="-441124"/>
            <a:satOff val="497"/>
            <a:lumOff val="117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99FF99"/>
              </a:solidFill>
            </a:rPr>
            <a:t>WHEN</a:t>
          </a:r>
          <a:r>
            <a:rPr lang="en-US" sz="2400" b="1" kern="1200" dirty="0"/>
            <a:t> to take notes</a:t>
          </a:r>
        </a:p>
      </dsp:txBody>
      <dsp:txXfrm>
        <a:off x="556555" y="900495"/>
        <a:ext cx="5323789" cy="699976"/>
      </dsp:txXfrm>
    </dsp:sp>
    <dsp:sp modelId="{DCE4B66D-9EBF-4DC8-8130-D4060F9F3228}">
      <dsp:nvSpPr>
        <dsp:cNvPr id="0" name=""/>
        <dsp:cNvSpPr/>
      </dsp:nvSpPr>
      <dsp:spPr>
        <a:xfrm>
          <a:off x="1061575" y="1757436"/>
          <a:ext cx="6385417" cy="743530"/>
        </a:xfrm>
        <a:prstGeom prst="roundRect">
          <a:avLst>
            <a:gd name="adj" fmla="val 10000"/>
          </a:avLst>
        </a:prstGeom>
        <a:solidFill>
          <a:schemeClr val="accent2">
            <a:hueOff val="-882249"/>
            <a:satOff val="995"/>
            <a:lumOff val="235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99FF99"/>
              </a:solidFill>
            </a:rPr>
            <a:t>HOW</a:t>
          </a:r>
          <a:r>
            <a:rPr lang="en-US" sz="2400" b="1" kern="1200" dirty="0"/>
            <a:t> to take notes; a look at FOUR different styles</a:t>
          </a:r>
        </a:p>
      </dsp:txBody>
      <dsp:txXfrm>
        <a:off x="1083352" y="1779213"/>
        <a:ext cx="5331771" cy="699976"/>
      </dsp:txXfrm>
    </dsp:sp>
    <dsp:sp modelId="{865E629C-5D64-46B0-AF4F-6A9E3CD5108C}">
      <dsp:nvSpPr>
        <dsp:cNvPr id="0" name=""/>
        <dsp:cNvSpPr/>
      </dsp:nvSpPr>
      <dsp:spPr>
        <a:xfrm>
          <a:off x="1596354" y="2636155"/>
          <a:ext cx="6385417" cy="743530"/>
        </a:xfrm>
        <a:prstGeom prst="roundRect">
          <a:avLst>
            <a:gd name="adj" fmla="val 10000"/>
          </a:avLst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99FF99"/>
              </a:solidFill>
            </a:rPr>
            <a:t>WHAT</a:t>
          </a:r>
          <a:r>
            <a:rPr lang="en-US" sz="2400" b="1" kern="1200" dirty="0"/>
            <a:t> to do with your notes</a:t>
          </a:r>
        </a:p>
      </dsp:txBody>
      <dsp:txXfrm>
        <a:off x="1618131" y="2657932"/>
        <a:ext cx="5323789" cy="699976"/>
      </dsp:txXfrm>
    </dsp:sp>
    <dsp:sp modelId="{3BD489C5-DBCA-4E94-AFC3-3E1241E56A63}">
      <dsp:nvSpPr>
        <dsp:cNvPr id="0" name=""/>
        <dsp:cNvSpPr/>
      </dsp:nvSpPr>
      <dsp:spPr>
        <a:xfrm>
          <a:off x="5902122" y="569477"/>
          <a:ext cx="483295" cy="48329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6010863" y="569477"/>
        <a:ext cx="265813" cy="363679"/>
      </dsp:txXfrm>
    </dsp:sp>
    <dsp:sp modelId="{773374B1-B9DE-478A-8670-F3E5F42805B0}">
      <dsp:nvSpPr>
        <dsp:cNvPr id="0" name=""/>
        <dsp:cNvSpPr/>
      </dsp:nvSpPr>
      <dsp:spPr>
        <a:xfrm>
          <a:off x="6436901" y="1448195"/>
          <a:ext cx="483295" cy="48329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920933"/>
            <a:satOff val="6135"/>
            <a:lumOff val="561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920933"/>
              <a:satOff val="6135"/>
              <a:lumOff val="5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6545642" y="1448195"/>
        <a:ext cx="265813" cy="363679"/>
      </dsp:txXfrm>
    </dsp:sp>
    <dsp:sp modelId="{20DCBB25-202D-4E6E-848E-A9BC700DD8AC}">
      <dsp:nvSpPr>
        <dsp:cNvPr id="0" name=""/>
        <dsp:cNvSpPr/>
      </dsp:nvSpPr>
      <dsp:spPr>
        <a:xfrm>
          <a:off x="6963698" y="2326913"/>
          <a:ext cx="483295" cy="48329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841865"/>
            <a:satOff val="12270"/>
            <a:lumOff val="1122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841865"/>
              <a:satOff val="12270"/>
              <a:lumOff val="11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7072439" y="2326913"/>
        <a:ext cx="265813" cy="36367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346095-F917-492C-A743-9974308931A8}">
      <dsp:nvSpPr>
        <dsp:cNvPr id="0" name=""/>
        <dsp:cNvSpPr/>
      </dsp:nvSpPr>
      <dsp:spPr>
        <a:xfrm>
          <a:off x="0" y="252264"/>
          <a:ext cx="4969189" cy="207791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Helpful in a Math or Chemistry class because formulae can be written in the first column, with the examples written in the subsequent columns.</a:t>
          </a:r>
        </a:p>
      </dsp:txBody>
      <dsp:txXfrm>
        <a:off x="101436" y="353700"/>
        <a:ext cx="4766317" cy="1875047"/>
      </dsp:txXfrm>
    </dsp:sp>
    <dsp:sp modelId="{D5B15261-7C49-4E77-809E-9818E8AC62E8}">
      <dsp:nvSpPr>
        <dsp:cNvPr id="0" name=""/>
        <dsp:cNvSpPr/>
      </dsp:nvSpPr>
      <dsp:spPr>
        <a:xfrm>
          <a:off x="0" y="2399304"/>
          <a:ext cx="4969189" cy="2077919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For lectures where there are going to be categories that are discussed (for example, a comparison of theories in a Psychology class)</a:t>
          </a:r>
        </a:p>
      </dsp:txBody>
      <dsp:txXfrm>
        <a:off x="101436" y="2500740"/>
        <a:ext cx="4766317" cy="187504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ADAE35-A066-4521-807E-5E5C9E9FCA67}">
      <dsp:nvSpPr>
        <dsp:cNvPr id="0" name=""/>
        <dsp:cNvSpPr/>
      </dsp:nvSpPr>
      <dsp:spPr>
        <a:xfrm>
          <a:off x="0" y="315"/>
          <a:ext cx="8745652" cy="73876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3149E8-0F9A-4233-A9ED-71535974CD36}">
      <dsp:nvSpPr>
        <dsp:cNvPr id="0" name=""/>
        <dsp:cNvSpPr/>
      </dsp:nvSpPr>
      <dsp:spPr>
        <a:xfrm>
          <a:off x="223476" y="166537"/>
          <a:ext cx="406320" cy="4063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EC3AB8-93A3-4B38-8A09-77E34732FAD9}">
      <dsp:nvSpPr>
        <dsp:cNvPr id="0" name=""/>
        <dsp:cNvSpPr/>
      </dsp:nvSpPr>
      <dsp:spPr>
        <a:xfrm>
          <a:off x="853273" y="315"/>
          <a:ext cx="7892378" cy="7387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186" tIns="78186" rIns="78186" bIns="78186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Determine the categories to be covered.</a:t>
          </a:r>
        </a:p>
      </dsp:txBody>
      <dsp:txXfrm>
        <a:off x="853273" y="315"/>
        <a:ext cx="7892378" cy="738764"/>
      </dsp:txXfrm>
    </dsp:sp>
    <dsp:sp modelId="{20D67E0E-458F-4550-B9C1-ADE3EF2CB813}">
      <dsp:nvSpPr>
        <dsp:cNvPr id="0" name=""/>
        <dsp:cNvSpPr/>
      </dsp:nvSpPr>
      <dsp:spPr>
        <a:xfrm>
          <a:off x="0" y="923771"/>
          <a:ext cx="8745652" cy="73876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BB0F28-F136-450C-AFDD-486B6E7B1B61}">
      <dsp:nvSpPr>
        <dsp:cNvPr id="0" name=""/>
        <dsp:cNvSpPr/>
      </dsp:nvSpPr>
      <dsp:spPr>
        <a:xfrm>
          <a:off x="223476" y="1089993"/>
          <a:ext cx="406320" cy="4063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90404E-174F-444B-98C8-1D3DA25E4F07}">
      <dsp:nvSpPr>
        <dsp:cNvPr id="0" name=""/>
        <dsp:cNvSpPr/>
      </dsp:nvSpPr>
      <dsp:spPr>
        <a:xfrm>
          <a:off x="853273" y="923771"/>
          <a:ext cx="7892378" cy="7387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186" tIns="78186" rIns="78186" bIns="78186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Set your paper up ahead of time by drawing columns with determined categories as headings for each</a:t>
          </a:r>
        </a:p>
      </dsp:txBody>
      <dsp:txXfrm>
        <a:off x="853273" y="923771"/>
        <a:ext cx="7892378" cy="738764"/>
      </dsp:txXfrm>
    </dsp:sp>
    <dsp:sp modelId="{FA6803C0-D445-45D0-A63D-DEC5A2BD7264}">
      <dsp:nvSpPr>
        <dsp:cNvPr id="0" name=""/>
        <dsp:cNvSpPr/>
      </dsp:nvSpPr>
      <dsp:spPr>
        <a:xfrm>
          <a:off x="0" y="1847227"/>
          <a:ext cx="8745652" cy="73876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152C18-9899-482D-8398-79755188CCD2}">
      <dsp:nvSpPr>
        <dsp:cNvPr id="0" name=""/>
        <dsp:cNvSpPr/>
      </dsp:nvSpPr>
      <dsp:spPr>
        <a:xfrm>
          <a:off x="223476" y="2013449"/>
          <a:ext cx="406320" cy="4063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1DB7C5-1E46-4F7D-8360-FDCBA5FE7148}">
      <dsp:nvSpPr>
        <dsp:cNvPr id="0" name=""/>
        <dsp:cNvSpPr/>
      </dsp:nvSpPr>
      <dsp:spPr>
        <a:xfrm>
          <a:off x="853273" y="1847227"/>
          <a:ext cx="7892378" cy="7387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186" tIns="78186" rIns="78186" bIns="78186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Place the information from the lecture in the appropriate columns.</a:t>
          </a:r>
        </a:p>
      </dsp:txBody>
      <dsp:txXfrm>
        <a:off x="853273" y="1847227"/>
        <a:ext cx="7892378" cy="73876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C9B65F-B8E2-48E0-A2E8-2E450EF6CFED}">
      <dsp:nvSpPr>
        <dsp:cNvPr id="0" name=""/>
        <dsp:cNvSpPr/>
      </dsp:nvSpPr>
      <dsp:spPr>
        <a:xfrm>
          <a:off x="0" y="386"/>
          <a:ext cx="4033390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5ED274D-F05D-4818-8C17-4828FF1B6781}">
      <dsp:nvSpPr>
        <dsp:cNvPr id="0" name=""/>
        <dsp:cNvSpPr/>
      </dsp:nvSpPr>
      <dsp:spPr>
        <a:xfrm>
          <a:off x="0" y="0"/>
          <a:ext cx="4033390" cy="603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b="0" kern="1200" dirty="0">
              <a:solidFill>
                <a:schemeClr val="accent2"/>
              </a:solidFill>
            </a:rPr>
            <a:t>Date, and topic/unit or title go at the top of the page</a:t>
          </a:r>
          <a:endParaRPr lang="en-US" sz="1600" b="0" kern="1200" dirty="0">
            <a:solidFill>
              <a:schemeClr val="accent2"/>
            </a:solidFill>
          </a:endParaRPr>
        </a:p>
      </dsp:txBody>
      <dsp:txXfrm>
        <a:off x="0" y="0"/>
        <a:ext cx="4033390" cy="603986"/>
      </dsp:txXfrm>
    </dsp:sp>
    <dsp:sp modelId="{6672A5CC-B422-4577-B356-682AF3F11134}">
      <dsp:nvSpPr>
        <dsp:cNvPr id="0" name=""/>
        <dsp:cNvSpPr/>
      </dsp:nvSpPr>
      <dsp:spPr>
        <a:xfrm>
          <a:off x="0" y="604373"/>
          <a:ext cx="4033390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1310792-2455-49FF-B2ED-BC67AE029D0D}">
      <dsp:nvSpPr>
        <dsp:cNvPr id="0" name=""/>
        <dsp:cNvSpPr/>
      </dsp:nvSpPr>
      <dsp:spPr>
        <a:xfrm>
          <a:off x="0" y="601810"/>
          <a:ext cx="4033390" cy="9098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>
              <a:solidFill>
                <a:schemeClr val="accent4"/>
              </a:solidFill>
            </a:rPr>
            <a:t>If you’re unsure if the charting method may be suitable for you, consider using it when you are reviewing your notes. </a:t>
          </a:r>
        </a:p>
      </dsp:txBody>
      <dsp:txXfrm>
        <a:off x="0" y="601810"/>
        <a:ext cx="4033390" cy="909885"/>
      </dsp:txXfrm>
    </dsp:sp>
    <dsp:sp modelId="{D1270094-DDFB-4323-B73F-6CF118D34ADD}">
      <dsp:nvSpPr>
        <dsp:cNvPr id="0" name=""/>
        <dsp:cNvSpPr/>
      </dsp:nvSpPr>
      <dsp:spPr>
        <a:xfrm>
          <a:off x="0" y="1514259"/>
          <a:ext cx="4033390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834AEBA-6C28-46E9-A4FC-A520148C6F81}">
      <dsp:nvSpPr>
        <dsp:cNvPr id="0" name=""/>
        <dsp:cNvSpPr/>
      </dsp:nvSpPr>
      <dsp:spPr>
        <a:xfrm>
          <a:off x="0" y="1514259"/>
          <a:ext cx="4029457" cy="1689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2">
                  <a:lumMod val="75000"/>
                </a:schemeClr>
              </a:solidFill>
            </a:rPr>
            <a:t>Re-organizing things so that you can see the relationships not only helps you to become clearer with your understanding but shifts your knowledge from your short-term to your long-term memory, too.</a:t>
          </a:r>
        </a:p>
      </dsp:txBody>
      <dsp:txXfrm>
        <a:off x="0" y="1514259"/>
        <a:ext cx="4029457" cy="1689511"/>
      </dsp:txXfrm>
    </dsp:sp>
    <dsp:sp modelId="{B75A43A3-FC84-4B0E-9C35-2FE4139ADD9A}">
      <dsp:nvSpPr>
        <dsp:cNvPr id="0" name=""/>
        <dsp:cNvSpPr/>
      </dsp:nvSpPr>
      <dsp:spPr>
        <a:xfrm>
          <a:off x="0" y="3203770"/>
          <a:ext cx="4033390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3B5C81D-51FD-437B-860A-B3469C47F8E8}">
      <dsp:nvSpPr>
        <dsp:cNvPr id="0" name=""/>
        <dsp:cNvSpPr/>
      </dsp:nvSpPr>
      <dsp:spPr>
        <a:xfrm>
          <a:off x="0" y="3203770"/>
          <a:ext cx="4033390" cy="8717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accent3">
                  <a:lumMod val="75000"/>
                </a:schemeClr>
              </a:solidFill>
            </a:rPr>
            <a:t>Also puts things in a generally logical order, so it is easy to create comparisons and relationships.</a:t>
          </a:r>
        </a:p>
      </dsp:txBody>
      <dsp:txXfrm>
        <a:off x="0" y="3203770"/>
        <a:ext cx="4033390" cy="8717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C67E22-2173-46C4-AB80-84ADADDB6CB6}">
      <dsp:nvSpPr>
        <dsp:cNvPr id="0" name=""/>
        <dsp:cNvSpPr/>
      </dsp:nvSpPr>
      <dsp:spPr>
        <a:xfrm>
          <a:off x="0" y="1845"/>
          <a:ext cx="5223223" cy="78587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haroni" panose="02010803020104030203" pitchFamily="2" charset="-79"/>
              <a:cs typeface="Aharoni" panose="02010803020104030203" pitchFamily="2" charset="-79"/>
            </a:rPr>
            <a:t>To remember what </a:t>
          </a:r>
          <a:r>
            <a:rPr lang="en-CA" sz="2000" kern="1200" dirty="0">
              <a:latin typeface="Aharoni" panose="02010803020104030203" pitchFamily="2" charset="-79"/>
              <a:cs typeface="Aharoni" panose="02010803020104030203" pitchFamily="2" charset="-79"/>
            </a:rPr>
            <a:t>our instructor</a:t>
          </a:r>
          <a:r>
            <a:rPr lang="en-US" sz="2000" kern="1200" dirty="0">
              <a:latin typeface="Aharoni" panose="02010803020104030203" pitchFamily="2" charset="-79"/>
              <a:cs typeface="Aharoni" panose="02010803020104030203" pitchFamily="2" charset="-79"/>
            </a:rPr>
            <a:t>  addressed in a lesson </a:t>
          </a:r>
        </a:p>
      </dsp:txBody>
      <dsp:txXfrm>
        <a:off x="38363" y="40208"/>
        <a:ext cx="5146497" cy="709144"/>
      </dsp:txXfrm>
    </dsp:sp>
    <dsp:sp modelId="{95CDB970-3FC1-483F-88B1-D22FA9C4BF09}">
      <dsp:nvSpPr>
        <dsp:cNvPr id="0" name=""/>
        <dsp:cNvSpPr/>
      </dsp:nvSpPr>
      <dsp:spPr>
        <a:xfrm>
          <a:off x="0" y="798251"/>
          <a:ext cx="5223223" cy="488237"/>
        </a:xfrm>
        <a:prstGeom prst="roundRect">
          <a:avLst/>
        </a:prstGeom>
        <a:solidFill>
          <a:schemeClr val="accent2">
            <a:hueOff val="-264675"/>
            <a:satOff val="298"/>
            <a:lumOff val="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haroni" panose="02010803020104030203" pitchFamily="2" charset="-79"/>
              <a:cs typeface="Aharoni" panose="02010803020104030203" pitchFamily="2" charset="-79"/>
            </a:rPr>
            <a:t>To recall key points for an upcoming test </a:t>
          </a:r>
        </a:p>
      </dsp:txBody>
      <dsp:txXfrm>
        <a:off x="23834" y="822085"/>
        <a:ext cx="5175555" cy="440569"/>
      </dsp:txXfrm>
    </dsp:sp>
    <dsp:sp modelId="{220858D2-F28A-49FB-B649-5E0209BBDEAA}">
      <dsp:nvSpPr>
        <dsp:cNvPr id="0" name=""/>
        <dsp:cNvSpPr/>
      </dsp:nvSpPr>
      <dsp:spPr>
        <a:xfrm>
          <a:off x="0" y="1297024"/>
          <a:ext cx="5223223" cy="1098796"/>
        </a:xfrm>
        <a:prstGeom prst="roundRect">
          <a:avLst/>
        </a:prstGeom>
        <a:solidFill>
          <a:schemeClr val="accent2">
            <a:hueOff val="-529349"/>
            <a:satOff val="597"/>
            <a:lumOff val="1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haroni" panose="02010803020104030203" pitchFamily="2" charset="-79"/>
              <a:cs typeface="Aharoni" panose="02010803020104030203" pitchFamily="2" charset="-79"/>
            </a:rPr>
            <a:t>To keep track of past lecture content if/when instructors ask questions about previous lessons</a:t>
          </a:r>
        </a:p>
      </dsp:txBody>
      <dsp:txXfrm>
        <a:off x="53639" y="1350663"/>
        <a:ext cx="5115945" cy="991518"/>
      </dsp:txXfrm>
    </dsp:sp>
    <dsp:sp modelId="{7AE36498-C040-44C4-812F-5BC30C0F6983}">
      <dsp:nvSpPr>
        <dsp:cNvPr id="0" name=""/>
        <dsp:cNvSpPr/>
      </dsp:nvSpPr>
      <dsp:spPr>
        <a:xfrm>
          <a:off x="0" y="2406355"/>
          <a:ext cx="5223223" cy="785870"/>
        </a:xfrm>
        <a:prstGeom prst="roundRect">
          <a:avLst/>
        </a:prstGeom>
        <a:solidFill>
          <a:schemeClr val="accent2">
            <a:hueOff val="-794024"/>
            <a:satOff val="895"/>
            <a:lumOff val="21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haroni" panose="02010803020104030203" pitchFamily="2" charset="-79"/>
              <a:cs typeface="Aharoni" panose="02010803020104030203" pitchFamily="2" charset="-79"/>
            </a:rPr>
            <a:t>To help to jog memory and process information</a:t>
          </a:r>
        </a:p>
      </dsp:txBody>
      <dsp:txXfrm>
        <a:off x="38363" y="2444718"/>
        <a:ext cx="5146497" cy="709144"/>
      </dsp:txXfrm>
    </dsp:sp>
    <dsp:sp modelId="{54960A83-C072-42C5-A459-8B9DBB7D9702}">
      <dsp:nvSpPr>
        <dsp:cNvPr id="0" name=""/>
        <dsp:cNvSpPr/>
      </dsp:nvSpPr>
      <dsp:spPr>
        <a:xfrm>
          <a:off x="0" y="3202761"/>
          <a:ext cx="5223223" cy="785870"/>
        </a:xfrm>
        <a:prstGeom prst="roundRect">
          <a:avLst/>
        </a:prstGeom>
        <a:solidFill>
          <a:schemeClr val="accent2">
            <a:hueOff val="-1058698"/>
            <a:satOff val="1194"/>
            <a:lumOff val="2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haroni" panose="02010803020104030203" pitchFamily="2" charset="-79"/>
              <a:cs typeface="Aharoni" panose="02010803020104030203" pitchFamily="2" charset="-79"/>
            </a:rPr>
            <a:t>To help with concentration and staying focused during class lectures or lessons</a:t>
          </a:r>
        </a:p>
      </dsp:txBody>
      <dsp:txXfrm>
        <a:off x="38363" y="3241124"/>
        <a:ext cx="5146497" cy="709144"/>
      </dsp:txXfrm>
    </dsp:sp>
    <dsp:sp modelId="{5D56BBC6-1FC3-4A99-8DBB-E743ED50C44B}">
      <dsp:nvSpPr>
        <dsp:cNvPr id="0" name=""/>
        <dsp:cNvSpPr/>
      </dsp:nvSpPr>
      <dsp:spPr>
        <a:xfrm>
          <a:off x="0" y="3999166"/>
          <a:ext cx="5223223" cy="785870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haroni" panose="02010803020104030203" pitchFamily="2" charset="-79"/>
              <a:cs typeface="Aharoni" panose="02010803020104030203" pitchFamily="2" charset="-79"/>
            </a:rPr>
            <a:t>To summarize main ideas</a:t>
          </a:r>
        </a:p>
      </dsp:txBody>
      <dsp:txXfrm>
        <a:off x="38363" y="4037529"/>
        <a:ext cx="5146497" cy="7091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25BA26-2CF2-4F2D-86AA-A00E33353F21}">
      <dsp:nvSpPr>
        <dsp:cNvPr id="0" name=""/>
        <dsp:cNvSpPr/>
      </dsp:nvSpPr>
      <dsp:spPr>
        <a:xfrm>
          <a:off x="0" y="0"/>
          <a:ext cx="488558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5C287E-5F47-4025-A7B1-6BD6454CD429}">
      <dsp:nvSpPr>
        <dsp:cNvPr id="0" name=""/>
        <dsp:cNvSpPr/>
      </dsp:nvSpPr>
      <dsp:spPr>
        <a:xfrm>
          <a:off x="0" y="0"/>
          <a:ext cx="977117" cy="47294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0" y="0"/>
        <a:ext cx="977117" cy="4729487"/>
      </dsp:txXfrm>
    </dsp:sp>
    <dsp:sp modelId="{711201F1-FC1D-470A-B2F3-E6DC62EC6C6A}">
      <dsp:nvSpPr>
        <dsp:cNvPr id="0" name=""/>
        <dsp:cNvSpPr/>
      </dsp:nvSpPr>
      <dsp:spPr>
        <a:xfrm>
          <a:off x="1002614" y="1184080"/>
          <a:ext cx="3835185" cy="1111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>
              <a:solidFill>
                <a:schemeClr val="accent1">
                  <a:lumMod val="75000"/>
                </a:schemeClr>
              </a:solidFill>
            </a:rPr>
            <a:t>The Cornell Note-taking system</a:t>
          </a:r>
        </a:p>
      </dsp:txBody>
      <dsp:txXfrm>
        <a:off x="1002614" y="1184080"/>
        <a:ext cx="3835185" cy="1111937"/>
      </dsp:txXfrm>
    </dsp:sp>
    <dsp:sp modelId="{5A6B3E8D-8DE5-4539-B215-F1CBD9EF0600}">
      <dsp:nvSpPr>
        <dsp:cNvPr id="0" name=""/>
        <dsp:cNvSpPr/>
      </dsp:nvSpPr>
      <dsp:spPr>
        <a:xfrm>
          <a:off x="977117" y="1167534"/>
          <a:ext cx="390846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E7017B-9F07-4AC8-9E22-A4E8D38BB341}">
      <dsp:nvSpPr>
        <dsp:cNvPr id="0" name=""/>
        <dsp:cNvSpPr/>
      </dsp:nvSpPr>
      <dsp:spPr>
        <a:xfrm>
          <a:off x="975729" y="2402308"/>
          <a:ext cx="3835185" cy="1111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>
              <a:solidFill>
                <a:schemeClr val="accent1">
                  <a:lumMod val="75000"/>
                </a:schemeClr>
              </a:solidFill>
            </a:rPr>
            <a:t>Brainstorming and Mind maps</a:t>
          </a:r>
        </a:p>
      </dsp:txBody>
      <dsp:txXfrm>
        <a:off x="975729" y="2402308"/>
        <a:ext cx="3835185" cy="1111937"/>
      </dsp:txXfrm>
    </dsp:sp>
    <dsp:sp modelId="{4FD40756-EF0B-49A8-BC5C-8091BEE48BDE}">
      <dsp:nvSpPr>
        <dsp:cNvPr id="0" name=""/>
        <dsp:cNvSpPr/>
      </dsp:nvSpPr>
      <dsp:spPr>
        <a:xfrm>
          <a:off x="977117" y="2335069"/>
          <a:ext cx="390846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EDD788-900A-4E2C-853C-027A80B12770}">
      <dsp:nvSpPr>
        <dsp:cNvPr id="0" name=""/>
        <dsp:cNvSpPr/>
      </dsp:nvSpPr>
      <dsp:spPr>
        <a:xfrm>
          <a:off x="1002614" y="66482"/>
          <a:ext cx="3835185" cy="1111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>
              <a:solidFill>
                <a:schemeClr val="accent1">
                  <a:lumMod val="75000"/>
                </a:schemeClr>
              </a:solidFill>
            </a:rPr>
            <a:t>The Outline Method for structured Note-taking</a:t>
          </a:r>
        </a:p>
      </dsp:txBody>
      <dsp:txXfrm>
        <a:off x="1002614" y="66482"/>
        <a:ext cx="3835185" cy="1111937"/>
      </dsp:txXfrm>
    </dsp:sp>
    <dsp:sp modelId="{8D10CC59-101E-41E8-A1C6-309AC6D1D962}">
      <dsp:nvSpPr>
        <dsp:cNvPr id="0" name=""/>
        <dsp:cNvSpPr/>
      </dsp:nvSpPr>
      <dsp:spPr>
        <a:xfrm>
          <a:off x="977117" y="3502603"/>
          <a:ext cx="390846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336AF7-E852-4EB5-B1FE-8CE29D00BDF7}">
      <dsp:nvSpPr>
        <dsp:cNvPr id="0" name=""/>
        <dsp:cNvSpPr/>
      </dsp:nvSpPr>
      <dsp:spPr>
        <a:xfrm>
          <a:off x="1002614" y="3617550"/>
          <a:ext cx="3835185" cy="1111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>
              <a:solidFill>
                <a:schemeClr val="accent1">
                  <a:lumMod val="75000"/>
                </a:schemeClr>
              </a:solidFill>
            </a:rPr>
            <a:t>The Charting Method</a:t>
          </a:r>
        </a:p>
      </dsp:txBody>
      <dsp:txXfrm>
        <a:off x="1002614" y="3617550"/>
        <a:ext cx="3835185" cy="1111937"/>
      </dsp:txXfrm>
    </dsp:sp>
    <dsp:sp modelId="{E0C51AD6-0167-4D3E-9A5E-5799BEB30154}">
      <dsp:nvSpPr>
        <dsp:cNvPr id="0" name=""/>
        <dsp:cNvSpPr/>
      </dsp:nvSpPr>
      <dsp:spPr>
        <a:xfrm>
          <a:off x="977117" y="4670138"/>
          <a:ext cx="390846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BC6956-0A27-4C3A-A0C5-F71969DB27E7}">
      <dsp:nvSpPr>
        <dsp:cNvPr id="0" name=""/>
        <dsp:cNvSpPr/>
      </dsp:nvSpPr>
      <dsp:spPr>
        <a:xfrm>
          <a:off x="0" y="51203"/>
          <a:ext cx="4969189" cy="22674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For people who like simplicity. </a:t>
          </a:r>
          <a:endParaRPr lang="en-US" sz="3200" kern="1200" dirty="0"/>
        </a:p>
      </dsp:txBody>
      <dsp:txXfrm>
        <a:off x="110688" y="161891"/>
        <a:ext cx="4747813" cy="2046084"/>
      </dsp:txXfrm>
    </dsp:sp>
    <dsp:sp modelId="{EDF7F1B2-AC94-4ABD-B295-5896C7CC4784}">
      <dsp:nvSpPr>
        <dsp:cNvPr id="0" name=""/>
        <dsp:cNvSpPr/>
      </dsp:nvSpPr>
      <dsp:spPr>
        <a:xfrm>
          <a:off x="0" y="2410824"/>
          <a:ext cx="4969189" cy="2267460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One of the easiest ways to take notes; comes quite naturally to most people.</a:t>
          </a:r>
        </a:p>
      </dsp:txBody>
      <dsp:txXfrm>
        <a:off x="110688" y="2521512"/>
        <a:ext cx="4747813" cy="204608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90610C-792F-42D9-9E76-614629B369C9}">
      <dsp:nvSpPr>
        <dsp:cNvPr id="0" name=""/>
        <dsp:cNvSpPr/>
      </dsp:nvSpPr>
      <dsp:spPr>
        <a:xfrm>
          <a:off x="1020704" y="38525"/>
          <a:ext cx="888908" cy="888908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166F16-AF80-4899-BF53-A928C939FCBD}">
      <dsp:nvSpPr>
        <dsp:cNvPr id="0" name=""/>
        <dsp:cNvSpPr/>
      </dsp:nvSpPr>
      <dsp:spPr>
        <a:xfrm>
          <a:off x="1210144" y="227964"/>
          <a:ext cx="510029" cy="51002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702149-9C32-47A5-8A08-3AD7239D6BE5}">
      <dsp:nvSpPr>
        <dsp:cNvPr id="0" name=""/>
        <dsp:cNvSpPr/>
      </dsp:nvSpPr>
      <dsp:spPr>
        <a:xfrm>
          <a:off x="529459" y="1059377"/>
          <a:ext cx="1840156" cy="14893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b="1" kern="1200" cap="none" dirty="0"/>
            <a:t>Although the simplicity is appealing, there are some drawbacks to using this method for reviewing notes. </a:t>
          </a:r>
        </a:p>
      </dsp:txBody>
      <dsp:txXfrm>
        <a:off x="529459" y="1059377"/>
        <a:ext cx="1840156" cy="1489318"/>
      </dsp:txXfrm>
    </dsp:sp>
    <dsp:sp modelId="{785C9749-7762-400B-A177-810363B77098}">
      <dsp:nvSpPr>
        <dsp:cNvPr id="0" name=""/>
        <dsp:cNvSpPr/>
      </dsp:nvSpPr>
      <dsp:spPr>
        <a:xfrm>
          <a:off x="3135752" y="19907"/>
          <a:ext cx="888908" cy="888908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78648C-3389-42FD-8A61-709B5AD64D79}">
      <dsp:nvSpPr>
        <dsp:cNvPr id="0" name=""/>
        <dsp:cNvSpPr/>
      </dsp:nvSpPr>
      <dsp:spPr>
        <a:xfrm>
          <a:off x="3325191" y="209347"/>
          <a:ext cx="510029" cy="51002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E05C31-7FA1-4E2F-A86B-C56AAC9E9FD3}">
      <dsp:nvSpPr>
        <dsp:cNvPr id="0" name=""/>
        <dsp:cNvSpPr/>
      </dsp:nvSpPr>
      <dsp:spPr>
        <a:xfrm>
          <a:off x="2750476" y="1096845"/>
          <a:ext cx="1879909" cy="1563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b="1" kern="1200" cap="none" dirty="0"/>
            <a:t>For review, read each main point and summarize it without looking too much at your notes. </a:t>
          </a:r>
        </a:p>
      </dsp:txBody>
      <dsp:txXfrm>
        <a:off x="2750476" y="1096845"/>
        <a:ext cx="1879909" cy="1563786"/>
      </dsp:txXfrm>
    </dsp:sp>
    <dsp:sp modelId="{59DC05B5-8FFD-42BE-8021-75D7D742714A}">
      <dsp:nvSpPr>
        <dsp:cNvPr id="0" name=""/>
        <dsp:cNvSpPr/>
      </dsp:nvSpPr>
      <dsp:spPr>
        <a:xfrm>
          <a:off x="876781" y="2798017"/>
          <a:ext cx="888908" cy="888908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ACFFF1-AF6B-49CB-B3AC-4BCAD9DB8509}">
      <dsp:nvSpPr>
        <dsp:cNvPr id="0" name=""/>
        <dsp:cNvSpPr/>
      </dsp:nvSpPr>
      <dsp:spPr>
        <a:xfrm>
          <a:off x="1066221" y="2987457"/>
          <a:ext cx="510029" cy="51002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A51517-FA95-4CC6-905B-BF9478C71275}">
      <dsp:nvSpPr>
        <dsp:cNvPr id="0" name=""/>
        <dsp:cNvSpPr/>
      </dsp:nvSpPr>
      <dsp:spPr>
        <a:xfrm>
          <a:off x="323764" y="3507780"/>
          <a:ext cx="2355694" cy="1380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endParaRPr lang="en-US" sz="1400" kern="1200" cap="none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b="1" kern="1200" cap="none" dirty="0"/>
            <a:t>Use your notes to test yourself on how much you </a:t>
          </a:r>
          <a:r>
            <a:rPr lang="en-US" sz="1400" b="1" i="1" kern="1200" cap="none" dirty="0"/>
            <a:t>actually</a:t>
          </a:r>
          <a:r>
            <a:rPr lang="en-US" sz="1400" b="1" kern="1200" cap="none" dirty="0"/>
            <a:t> know rather than simply re-reading them over and over. </a:t>
          </a:r>
        </a:p>
      </dsp:txBody>
      <dsp:txXfrm>
        <a:off x="323764" y="3507780"/>
        <a:ext cx="2355694" cy="1380980"/>
      </dsp:txXfrm>
    </dsp:sp>
    <dsp:sp modelId="{0DA4C0BA-A793-4BCB-9D57-98984B3C0D7A}">
      <dsp:nvSpPr>
        <dsp:cNvPr id="0" name=""/>
        <dsp:cNvSpPr/>
      </dsp:nvSpPr>
      <dsp:spPr>
        <a:xfrm>
          <a:off x="3393521" y="2875082"/>
          <a:ext cx="888908" cy="888908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A04A66-4F81-4EB6-9799-806E97F1D34C}">
      <dsp:nvSpPr>
        <dsp:cNvPr id="0" name=""/>
        <dsp:cNvSpPr/>
      </dsp:nvSpPr>
      <dsp:spPr>
        <a:xfrm>
          <a:off x="3582960" y="3064522"/>
          <a:ext cx="510029" cy="51002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D2C341-409B-41CD-AFBF-58920D490930}">
      <dsp:nvSpPr>
        <dsp:cNvPr id="0" name=""/>
        <dsp:cNvSpPr/>
      </dsp:nvSpPr>
      <dsp:spPr>
        <a:xfrm>
          <a:off x="2721878" y="3509500"/>
          <a:ext cx="2167755" cy="107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endParaRPr lang="en-US" sz="1400" kern="1200" cap="none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b="1" kern="1200" cap="none" dirty="0"/>
            <a:t>Consider using the Cornell Method to help you review and learn the information you’ve taken notes on.</a:t>
          </a:r>
        </a:p>
      </dsp:txBody>
      <dsp:txXfrm>
        <a:off x="2721878" y="3509500"/>
        <a:ext cx="2167755" cy="10727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74040C-756F-4E28-AB38-06E967FDF246}">
      <dsp:nvSpPr>
        <dsp:cNvPr id="0" name=""/>
        <dsp:cNvSpPr/>
      </dsp:nvSpPr>
      <dsp:spPr>
        <a:xfrm>
          <a:off x="0" y="2"/>
          <a:ext cx="4794126" cy="212674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Aharoni" panose="02010803020104030203" pitchFamily="2" charset="-79"/>
              <a:cs typeface="Aharoni" panose="02010803020104030203" pitchFamily="2" charset="-79"/>
            </a:rPr>
            <a:t>Effective way to structure your notes if you’re looking to get the most out of your review time.</a:t>
          </a:r>
        </a:p>
      </dsp:txBody>
      <dsp:txXfrm>
        <a:off x="103819" y="103821"/>
        <a:ext cx="4586488" cy="1919106"/>
      </dsp:txXfrm>
    </dsp:sp>
    <dsp:sp modelId="{9A837D97-60E0-46B4-BFD4-B2314653CC02}">
      <dsp:nvSpPr>
        <dsp:cNvPr id="0" name=""/>
        <dsp:cNvSpPr/>
      </dsp:nvSpPr>
      <dsp:spPr>
        <a:xfrm>
          <a:off x="0" y="2313947"/>
          <a:ext cx="4794126" cy="2415538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Aharoni" panose="02010803020104030203" pitchFamily="2" charset="-79"/>
              <a:cs typeface="Aharoni" panose="02010803020104030203" pitchFamily="2" charset="-79"/>
            </a:rPr>
            <a:t>In this method, you divide your paper into three sections: notes, cues, and summary.</a:t>
          </a:r>
        </a:p>
      </dsp:txBody>
      <dsp:txXfrm>
        <a:off x="117917" y="2431864"/>
        <a:ext cx="4558292" cy="217970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2EF7E6-4D79-42A9-BBE8-582D30DF5CC0}">
      <dsp:nvSpPr>
        <dsp:cNvPr id="0" name=""/>
        <dsp:cNvSpPr/>
      </dsp:nvSpPr>
      <dsp:spPr>
        <a:xfrm>
          <a:off x="-11222" y="9405"/>
          <a:ext cx="4656138" cy="1018965"/>
        </a:xfrm>
        <a:prstGeom prst="roundRect">
          <a:avLst>
            <a:gd name="adj" fmla="val 1000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2B55B9-651C-44BE-B9B9-A218E259B725}">
      <dsp:nvSpPr>
        <dsp:cNvPr id="0" name=""/>
        <dsp:cNvSpPr/>
      </dsp:nvSpPr>
      <dsp:spPr>
        <a:xfrm>
          <a:off x="297014" y="238672"/>
          <a:ext cx="561527" cy="56043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701EDC-6FBB-4977-AD10-CD2509C12FA6}">
      <dsp:nvSpPr>
        <dsp:cNvPr id="0" name=""/>
        <dsp:cNvSpPr/>
      </dsp:nvSpPr>
      <dsp:spPr>
        <a:xfrm>
          <a:off x="1125013" y="9405"/>
          <a:ext cx="3542347" cy="10508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211" tIns="111211" rIns="111211" bIns="111211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b="1" kern="1200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rPr>
            <a:t>Also include the name of the task, the date, and the topic or title at the top of the page</a:t>
          </a:r>
          <a:endParaRPr lang="en-US" sz="1800" b="1" kern="1200" dirty="0">
            <a:solidFill>
              <a:schemeClr val="accent1">
                <a:lumMod val="75000"/>
              </a:schemeClr>
            </a:solidFill>
            <a:latin typeface="+mn-lt"/>
            <a:cs typeface="Aharoni" panose="02010803020104030203" pitchFamily="2" charset="-79"/>
          </a:endParaRPr>
        </a:p>
      </dsp:txBody>
      <dsp:txXfrm>
        <a:off x="1125013" y="9405"/>
        <a:ext cx="3542347" cy="1050808"/>
      </dsp:txXfrm>
    </dsp:sp>
    <dsp:sp modelId="{F1CD0A10-A480-460C-A819-0178D856E0C4}">
      <dsp:nvSpPr>
        <dsp:cNvPr id="0" name=""/>
        <dsp:cNvSpPr/>
      </dsp:nvSpPr>
      <dsp:spPr>
        <a:xfrm>
          <a:off x="-11222" y="1322915"/>
          <a:ext cx="4656138" cy="1018965"/>
        </a:xfrm>
        <a:prstGeom prst="roundRect">
          <a:avLst>
            <a:gd name="adj" fmla="val 1000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7A8765-58E1-45B2-BECD-A97947D70C8E}">
      <dsp:nvSpPr>
        <dsp:cNvPr id="0" name=""/>
        <dsp:cNvSpPr/>
      </dsp:nvSpPr>
      <dsp:spPr>
        <a:xfrm>
          <a:off x="297014" y="1552182"/>
          <a:ext cx="561527" cy="56043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C4B38C-D4B1-49B4-B456-0C7FA98C805D}">
      <dsp:nvSpPr>
        <dsp:cNvPr id="0" name=""/>
        <dsp:cNvSpPr/>
      </dsp:nvSpPr>
      <dsp:spPr>
        <a:xfrm>
          <a:off x="1166778" y="1322915"/>
          <a:ext cx="3458816" cy="10508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211" tIns="111211" rIns="111211" bIns="111211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b="1" kern="1200" dirty="0">
              <a:solidFill>
                <a:schemeClr val="accent1">
                  <a:lumMod val="75000"/>
                </a:schemeClr>
              </a:solidFill>
            </a:rPr>
            <a:t>Note the large column on the right for main notes</a:t>
          </a:r>
          <a:endParaRPr lang="en-US" sz="18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1166778" y="1322915"/>
        <a:ext cx="3458816" cy="1050808"/>
      </dsp:txXfrm>
    </dsp:sp>
    <dsp:sp modelId="{259B0C74-5C81-4F68-B1CD-D7725AC27F56}">
      <dsp:nvSpPr>
        <dsp:cNvPr id="0" name=""/>
        <dsp:cNvSpPr/>
      </dsp:nvSpPr>
      <dsp:spPr>
        <a:xfrm>
          <a:off x="-11222" y="2636426"/>
          <a:ext cx="4656138" cy="1018965"/>
        </a:xfrm>
        <a:prstGeom prst="roundRect">
          <a:avLst>
            <a:gd name="adj" fmla="val 1000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FDD1B8-47C9-421B-AE49-421AB9410A2D}">
      <dsp:nvSpPr>
        <dsp:cNvPr id="0" name=""/>
        <dsp:cNvSpPr/>
      </dsp:nvSpPr>
      <dsp:spPr>
        <a:xfrm>
          <a:off x="297014" y="2865693"/>
          <a:ext cx="561527" cy="56043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C88A8C-265E-4144-815D-63931FC82A57}">
      <dsp:nvSpPr>
        <dsp:cNvPr id="0" name=""/>
        <dsp:cNvSpPr/>
      </dsp:nvSpPr>
      <dsp:spPr>
        <a:xfrm>
          <a:off x="1166778" y="2636426"/>
          <a:ext cx="3458816" cy="10508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211" tIns="111211" rIns="111211" bIns="111211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b="1" kern="1200" dirty="0">
              <a:solidFill>
                <a:schemeClr val="accent1">
                  <a:lumMod val="75000"/>
                </a:schemeClr>
              </a:solidFill>
            </a:rPr>
            <a:t>The smaller column on the left will be for questions or related information</a:t>
          </a:r>
          <a:endParaRPr lang="en-US" sz="18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1166778" y="2636426"/>
        <a:ext cx="3458816" cy="1050808"/>
      </dsp:txXfrm>
    </dsp:sp>
    <dsp:sp modelId="{67B373F7-5686-4434-8172-63E50D2DF016}">
      <dsp:nvSpPr>
        <dsp:cNvPr id="0" name=""/>
        <dsp:cNvSpPr/>
      </dsp:nvSpPr>
      <dsp:spPr>
        <a:xfrm>
          <a:off x="-11222" y="3949936"/>
          <a:ext cx="4656138" cy="1018965"/>
        </a:xfrm>
        <a:prstGeom prst="roundRect">
          <a:avLst>
            <a:gd name="adj" fmla="val 1000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ED878D-8BFF-486D-9481-4B094A8DED18}">
      <dsp:nvSpPr>
        <dsp:cNvPr id="0" name=""/>
        <dsp:cNvSpPr/>
      </dsp:nvSpPr>
      <dsp:spPr>
        <a:xfrm>
          <a:off x="297014" y="4179203"/>
          <a:ext cx="561527" cy="56043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8C69D5-8B83-43F3-B80A-91645523BBF8}">
      <dsp:nvSpPr>
        <dsp:cNvPr id="0" name=""/>
        <dsp:cNvSpPr/>
      </dsp:nvSpPr>
      <dsp:spPr>
        <a:xfrm>
          <a:off x="1166778" y="3949936"/>
          <a:ext cx="3458816" cy="10508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211" tIns="111211" rIns="111211" bIns="111211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b="1" kern="1200" dirty="0">
              <a:solidFill>
                <a:schemeClr val="accent1">
                  <a:lumMod val="75000"/>
                </a:schemeClr>
              </a:solidFill>
            </a:rPr>
            <a:t>The bottom section is where you summarize the day’s notes</a:t>
          </a:r>
          <a:endParaRPr lang="en-US" sz="18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1166778" y="3949936"/>
        <a:ext cx="3458816" cy="105080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74040C-756F-4E28-AB38-06E967FDF246}">
      <dsp:nvSpPr>
        <dsp:cNvPr id="0" name=""/>
        <dsp:cNvSpPr/>
      </dsp:nvSpPr>
      <dsp:spPr>
        <a:xfrm>
          <a:off x="0" y="8885"/>
          <a:ext cx="4969189" cy="22655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latin typeface="Aharoni" panose="02010803020104030203" pitchFamily="2" charset="-79"/>
              <a:cs typeface="Aharoni" panose="02010803020104030203" pitchFamily="2" charset="-79"/>
            </a:rPr>
            <a:t>Good for those who like a visual representation of information and who take notes using pen and paper.</a:t>
          </a:r>
        </a:p>
      </dsp:txBody>
      <dsp:txXfrm>
        <a:off x="110597" y="119482"/>
        <a:ext cx="4747995" cy="2044401"/>
      </dsp:txXfrm>
    </dsp:sp>
    <dsp:sp modelId="{9A837D97-60E0-46B4-BFD4-B2314653CC02}">
      <dsp:nvSpPr>
        <dsp:cNvPr id="0" name=""/>
        <dsp:cNvSpPr/>
      </dsp:nvSpPr>
      <dsp:spPr>
        <a:xfrm>
          <a:off x="0" y="2429262"/>
          <a:ext cx="4969189" cy="2265595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latin typeface="Aharoni" panose="02010803020104030203" pitchFamily="2" charset="-79"/>
              <a:cs typeface="Aharoni" panose="02010803020104030203" pitchFamily="2" charset="-79"/>
            </a:rPr>
            <a:t>These methods use a graphic (pictorial) means of representing information. They work by relating each fact or idea to other facts or ideas. </a:t>
          </a:r>
        </a:p>
      </dsp:txBody>
      <dsp:txXfrm>
        <a:off x="110597" y="2539859"/>
        <a:ext cx="4747995" cy="204440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F1DE9A-C828-410A-BB75-66FB5F4485D5}">
      <dsp:nvSpPr>
        <dsp:cNvPr id="0" name=""/>
        <dsp:cNvSpPr/>
      </dsp:nvSpPr>
      <dsp:spPr>
        <a:xfrm>
          <a:off x="0" y="1851"/>
          <a:ext cx="402537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78BB06-685F-45BD-A18C-88CB2B3656E9}">
      <dsp:nvSpPr>
        <dsp:cNvPr id="0" name=""/>
        <dsp:cNvSpPr/>
      </dsp:nvSpPr>
      <dsp:spPr>
        <a:xfrm>
          <a:off x="0" y="1851"/>
          <a:ext cx="4025373" cy="860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b="0" kern="1200" dirty="0">
              <a:solidFill>
                <a:srgbClr val="0070C0"/>
              </a:solidFill>
              <a:latin typeface="+mn-lt"/>
              <a:cs typeface="Aharoni" panose="02010803020104030203" pitchFamily="2" charset="-79"/>
            </a:rPr>
            <a:t>As always, include the date, and topic/unit or title at the top of the page</a:t>
          </a:r>
          <a:endParaRPr lang="en-US" sz="1800" b="0" kern="1200" dirty="0">
            <a:solidFill>
              <a:srgbClr val="0070C0"/>
            </a:solidFill>
            <a:latin typeface="+mn-lt"/>
            <a:cs typeface="Aharoni" panose="02010803020104030203" pitchFamily="2" charset="-79"/>
          </a:endParaRPr>
        </a:p>
      </dsp:txBody>
      <dsp:txXfrm>
        <a:off x="0" y="1851"/>
        <a:ext cx="4025373" cy="860160"/>
      </dsp:txXfrm>
    </dsp:sp>
    <dsp:sp modelId="{49357D8D-2CDA-4611-A4C0-7B8F04100AC0}">
      <dsp:nvSpPr>
        <dsp:cNvPr id="0" name=""/>
        <dsp:cNvSpPr/>
      </dsp:nvSpPr>
      <dsp:spPr>
        <a:xfrm>
          <a:off x="0" y="862011"/>
          <a:ext cx="4025373" cy="0"/>
        </a:xfrm>
        <a:prstGeom prst="line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2700" cap="flat" cmpd="sng" algn="ctr">
          <a:solidFill>
            <a:schemeClr val="accent2">
              <a:hueOff val="-661686"/>
              <a:satOff val="746"/>
              <a:lumOff val="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FB969E-CADC-4082-8D49-40518691D157}">
      <dsp:nvSpPr>
        <dsp:cNvPr id="0" name=""/>
        <dsp:cNvSpPr/>
      </dsp:nvSpPr>
      <dsp:spPr>
        <a:xfrm>
          <a:off x="0" y="862011"/>
          <a:ext cx="4008975" cy="11872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kern="1200" dirty="0">
              <a:solidFill>
                <a:schemeClr val="accent3">
                  <a:lumMod val="75000"/>
                </a:schemeClr>
              </a:solidFill>
              <a:latin typeface="+mn-lt"/>
            </a:rPr>
            <a:t>Use the space around the edge of the paper to pose questions or </a:t>
          </a:r>
          <a:r>
            <a:rPr lang="en-US" sz="1700" b="0" kern="1200" dirty="0">
              <a:solidFill>
                <a:schemeClr val="accent3">
                  <a:lumMod val="75000"/>
                </a:schemeClr>
              </a:solidFill>
              <a:effectLst/>
              <a:latin typeface="+mn-lt"/>
              <a:ea typeface="Calibri" panose="020F0502020204030204" pitchFamily="34" charset="0"/>
              <a:cs typeface="Segoe UI" panose="020B0502040204020203" pitchFamily="34" charset="0"/>
            </a:rPr>
            <a:t>to clarify any points you think are vague or confusing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 dirty="0">
            <a:solidFill>
              <a:schemeClr val="accent3">
                <a:lumMod val="75000"/>
              </a:schemeClr>
            </a:solidFill>
            <a:effectLst/>
            <a:latin typeface="+mn-lt"/>
            <a:cs typeface="Segoe UI" panose="020B0502040204020203" pitchFamily="34" charset="0"/>
          </a:endParaRP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 dirty="0">
            <a:solidFill>
              <a:schemeClr val="accent3">
                <a:lumMod val="75000"/>
              </a:schemeClr>
            </a:solidFill>
            <a:latin typeface="+mn-lt"/>
          </a:endParaRPr>
        </a:p>
      </dsp:txBody>
      <dsp:txXfrm>
        <a:off x="0" y="862011"/>
        <a:ext cx="4008975" cy="1187219"/>
      </dsp:txXfrm>
    </dsp:sp>
    <dsp:sp modelId="{CEE5ECD8-26C0-4A2D-8BF6-5F1D1EB685D3}">
      <dsp:nvSpPr>
        <dsp:cNvPr id="0" name=""/>
        <dsp:cNvSpPr/>
      </dsp:nvSpPr>
      <dsp:spPr>
        <a:xfrm>
          <a:off x="0" y="2049231"/>
          <a:ext cx="4025373" cy="0"/>
        </a:xfrm>
        <a:prstGeom prst="line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2700" cap="flat" cmpd="sng" algn="ctr">
          <a:solidFill>
            <a:schemeClr val="accent2">
              <a:hueOff val="-1323373"/>
              <a:satOff val="1492"/>
              <a:lumOff val="3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8DAD42-D5BE-4294-8170-A6181DB32E37}">
      <dsp:nvSpPr>
        <dsp:cNvPr id="0" name=""/>
        <dsp:cNvSpPr/>
      </dsp:nvSpPr>
      <dsp:spPr>
        <a:xfrm>
          <a:off x="0" y="2050119"/>
          <a:ext cx="4025373" cy="8893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>
              <a:solidFill>
                <a:schemeClr val="accent1"/>
              </a:solidFill>
            </a:rPr>
            <a:t>You can also use different coloured lines to connect different thoughts.</a:t>
          </a:r>
        </a:p>
      </dsp:txBody>
      <dsp:txXfrm>
        <a:off x="0" y="2050119"/>
        <a:ext cx="4025373" cy="8893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Google Shape;44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b3cc7dc6d0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b3cc7dc6d0_1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467696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b3cc7dc6d0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b3cc7dc6d0_1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900837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89612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b3cc7dc6d0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b3cc7dc6d0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878025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7298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950797"/>
            <a:ext cx="7182197" cy="323096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5851" y="1058711"/>
            <a:ext cx="6972300" cy="302607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851910" y="950798"/>
            <a:ext cx="1440180" cy="548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937635" y="950798"/>
            <a:ext cx="1268730" cy="483971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1568447"/>
            <a:ext cx="6801440" cy="19431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5400" b="0" kern="1200" cap="all" spc="-75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3511547"/>
            <a:ext cx="6803136" cy="3429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200" spc="60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89070" y="1005942"/>
            <a:ext cx="1165860" cy="395410"/>
          </a:xfrm>
        </p:spPr>
        <p:txBody>
          <a:bodyPr/>
          <a:lstStyle>
            <a:lvl1pPr algn="ctr">
              <a:defRPr sz="975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3908295"/>
            <a:ext cx="4429125" cy="17145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3909060"/>
            <a:ext cx="1583911" cy="1714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645773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9177348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571500"/>
            <a:ext cx="1771650" cy="39433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571500"/>
            <a:ext cx="6057900" cy="39433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06449412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000000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2765775" y="1645750"/>
            <a:ext cx="4227000" cy="1431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26076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1411775" y="129768"/>
            <a:ext cx="7273800" cy="857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1412975" y="1287950"/>
            <a:ext cx="3530700" cy="3236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body" idx="2"/>
          </p:nvPr>
        </p:nvSpPr>
        <p:spPr>
          <a:xfrm>
            <a:off x="5156126" y="1287950"/>
            <a:ext cx="3530700" cy="3236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04384" y="2540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57625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1411775" y="129768"/>
            <a:ext cx="7273800" cy="857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1"/>
          </p:nvPr>
        </p:nvSpPr>
        <p:spPr>
          <a:xfrm>
            <a:off x="1411775" y="1287956"/>
            <a:ext cx="7273800" cy="3271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8404384" y="2540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53889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8679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27631478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950797"/>
            <a:ext cx="7182197" cy="323096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5850" y="1058711"/>
            <a:ext cx="6972300" cy="302607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851910" y="950798"/>
            <a:ext cx="1440180" cy="548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937635" y="950798"/>
            <a:ext cx="1268730" cy="483971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1570732"/>
            <a:ext cx="6803136" cy="1940814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5400" kern="1200" cap="all" spc="-75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3511547"/>
            <a:ext cx="6803136" cy="34290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  <a:effectLst/>
              </a:defRPr>
            </a:lvl1pPr>
            <a:lvl2pPr marL="3429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91356" y="1008377"/>
            <a:ext cx="1165860" cy="397764"/>
          </a:xfrm>
        </p:spPr>
        <p:txBody>
          <a:bodyPr/>
          <a:lstStyle>
            <a:lvl1pPr algn="ctr">
              <a:defRPr lang="en-US" sz="975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165" y="3908295"/>
            <a:ext cx="4430268" cy="17145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3908295"/>
            <a:ext cx="1584198" cy="171450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466127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1577340"/>
            <a:ext cx="3566160" cy="281178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7740" y="1577340"/>
            <a:ext cx="3566160" cy="281178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71623798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386" y="1555751"/>
            <a:ext cx="3566160" cy="48006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25" b="0">
                <a:solidFill>
                  <a:schemeClr val="tx2"/>
                </a:solidFill>
                <a:latin typeface="+mn-lt"/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2386" y="2066924"/>
            <a:ext cx="3566160" cy="240030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0026" y="1555751"/>
            <a:ext cx="3566160" cy="48006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25" b="0">
                <a:solidFill>
                  <a:schemeClr val="tx2"/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80026" y="2067436"/>
            <a:ext cx="3566160" cy="240030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07365362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72417251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52456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178308"/>
            <a:ext cx="6398514" cy="47868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8308"/>
            <a:ext cx="2194560" cy="47868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455544"/>
            <a:ext cx="1823085" cy="1234440"/>
          </a:xfrm>
        </p:spPr>
        <p:txBody>
          <a:bodyPr anchor="b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1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457200"/>
            <a:ext cx="5829300" cy="400050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1714500"/>
            <a:ext cx="1823085" cy="26289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050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4667252"/>
            <a:ext cx="1097280" cy="20574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12" name="Rectangle 11"/>
          <p:cNvSpPr/>
          <p:nvPr/>
        </p:nvSpPr>
        <p:spPr>
          <a:xfrm>
            <a:off x="6868160" y="281178"/>
            <a:ext cx="1988820" cy="4581144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21715225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8308"/>
            <a:ext cx="2194560" cy="47868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452628"/>
            <a:ext cx="1824228" cy="1234440"/>
          </a:xfrm>
        </p:spPr>
        <p:txBody>
          <a:bodyPr anchor="b">
            <a:noAutofit/>
          </a:bodyPr>
          <a:lstStyle>
            <a:lvl1pPr algn="l">
              <a:defRPr sz="21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8308"/>
            <a:ext cx="6398514" cy="4786884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1714500"/>
            <a:ext cx="1824228" cy="2626614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600"/>
              </a:spcBef>
              <a:buNone/>
              <a:defRPr sz="1050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685800" rtl="0" eaLnBrk="1" latinLnBrk="0" hangingPunct="1">
              <a:defRPr lang="en-US" sz="75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4670298"/>
            <a:ext cx="1097280" cy="20574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10" name="Rectangle 9"/>
          <p:cNvSpPr/>
          <p:nvPr/>
        </p:nvSpPr>
        <p:spPr>
          <a:xfrm>
            <a:off x="6868160" y="281178"/>
            <a:ext cx="1988820" cy="4581144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80198330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8308"/>
            <a:ext cx="8791956" cy="4786884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0100" y="481946"/>
            <a:ext cx="7543800" cy="1028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0100" y="1577340"/>
            <a:ext cx="7543800" cy="2948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5740" y="4730754"/>
            <a:ext cx="2057400" cy="2057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7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17470" y="4730754"/>
            <a:ext cx="3909060" cy="2057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7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52410" y="4730754"/>
            <a:ext cx="1097280" cy="2057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7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6401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5" r:id="rId15"/>
  </p:sldLayoutIdLst>
  <p:transition>
    <p:fade thruBlk="1"/>
  </p:transition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en-US" sz="36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37160" indent="-137160" algn="l" defTabSz="685800" rtl="0" eaLnBrk="1" latinLnBrk="0" hangingPunct="1">
        <a:lnSpc>
          <a:spcPct val="100000"/>
        </a:lnSpc>
        <a:spcBef>
          <a:spcPts val="675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26.png"/><Relationship Id="rId7" Type="http://schemas.openxmlformats.org/officeDocument/2006/relationships/diagramColors" Target="../diagrams/colors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collegeinfogeek.com/revision-test-taking-tips/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collegeinfogeek.com/how-to-take-notes-in-college/" TargetMode="External"/><Relationship Id="rId2" Type="http://schemas.openxmlformats.org/officeDocument/2006/relationships/hyperlink" Target="https://www.oxbridgeessays.com/blog/master-lecture-notes-tips-really-work/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B66F8A2C-B8CF-4B20-9A73-2ADCF6302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180C23B1-7427-4DF4-BFF1-60CD7E93B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blipFill dpi="0" rotWithShape="1">
            <a:blip r:embed="rId3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5DD78E9-DE0D-47AF-A0DB-F475221E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4081" y="458216"/>
            <a:ext cx="8195838" cy="4227067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118D329-2010-4A15-B57C-429FFAE35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89" y="582930"/>
            <a:ext cx="7948422" cy="397764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46" name="Google Shape;46;p11"/>
          <p:cNvSpPr txBox="1">
            <a:spLocks noGrp="1"/>
          </p:cNvSpPr>
          <p:nvPr>
            <p:ph type="ctrTitle"/>
          </p:nvPr>
        </p:nvSpPr>
        <p:spPr>
          <a:xfrm>
            <a:off x="947640" y="954600"/>
            <a:ext cx="4908465" cy="3234301"/>
          </a:xfrm>
          <a:prstGeom prst="rect">
            <a:avLst/>
          </a:prstGeom>
        </p:spPr>
        <p:txBody>
          <a:bodyPr spcFirstLastPara="1" lIns="0" tIns="0" rIns="0" bIns="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EFFECTIVE NOTE-TAKING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994262BC-EE98-4BD6-82DB-4955E8DCC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7404" y="1543050"/>
            <a:ext cx="0" cy="20574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Paper Notebook Cartoon Pen, PNG, 2592x2920px, Paper, Animation, Cartoon,  Drawing, Gratis Download Free">
            <a:extLst>
              <a:ext uri="{FF2B5EF4-FFF2-40B4-BE49-F238E27FC236}">
                <a16:creationId xmlns:a16="http://schemas.microsoft.com/office/drawing/2014/main" id="{91D44B48-1052-404F-9E8B-35DEF8CD4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7950" y="1241414"/>
            <a:ext cx="2446415" cy="2754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739372A-4536-43C8-B9FE-8243A3C54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C4C068-E276-4B76-89AF-67F55B11A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828" y="457200"/>
            <a:ext cx="3822727" cy="40005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your notes might look like using 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Outline Method</a:t>
            </a:r>
            <a:r>
              <a:rPr lang="en-US" sz="3000" dirty="0">
                <a:solidFill>
                  <a:schemeClr val="tx2"/>
                </a:solidFill>
                <a:cs typeface="Aharoni" panose="02010803020104030203" pitchFamily="2" charset="-79"/>
              </a:rPr>
              <a:t>….(spaces get filled in as you listen to the lecture)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4452062-0426-4D70-902A-ADD7F5AAF68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109B29A-92B5-4E59-9590-B19ED5A94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E6DD51-873F-47F1-9757-BFA536F292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2568" y="108754"/>
            <a:ext cx="5088193" cy="4905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887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2C9F0CC-9F30-4B99-AC35-5A6C416A0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022" y="178308"/>
            <a:ext cx="8791956" cy="4786884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0D13A8-8228-47E3-8159-DF3D937E08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5231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CCEA6CE4-C4F8-44BC-9843-3C0939FD7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74"/>
            <a:ext cx="5065242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38E743B-F088-4E4F-8134-10D25DEB61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3979" y="482598"/>
            <a:ext cx="3107873" cy="4174728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B6BF0CD-7130-4065-B7F5-D19DC7CE1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8023" y="605145"/>
            <a:ext cx="2859786" cy="3929634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500B32F-2D2E-4EDF-BAEE-20499CA22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8023" y="601970"/>
            <a:ext cx="2983829" cy="392963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 defTabSz="914400"/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How to use </a:t>
            </a:r>
            <a:br>
              <a:rPr lang="en-US" sz="4400" dirty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</a:t>
            </a:r>
            <a:r>
              <a:rPr lang="en-US" sz="4400" i="1" dirty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Outline Method effectively</a:t>
            </a:r>
            <a:br>
              <a:rPr lang="en-US" sz="37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US" sz="37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C8EA010-6E83-4D2E-9468-3BAC81F64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89401" y="4220210"/>
            <a:ext cx="617220" cy="205740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pPr lvl="0" indent="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11</a:t>
            </a:fld>
            <a:endParaRPr lang="en-US" sz="8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TextBox 3">
            <a:extLst>
              <a:ext uri="{FF2B5EF4-FFF2-40B4-BE49-F238E27FC236}">
                <a16:creationId xmlns:a16="http://schemas.microsoft.com/office/drawing/2014/main" id="{E0ED1B58-FF7C-4F8A-9BB5-464C0EB3D9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4659494"/>
              </p:ext>
            </p:extLst>
          </p:nvPr>
        </p:nvGraphicFramePr>
        <p:xfrm>
          <a:off x="-8310" y="26519"/>
          <a:ext cx="5065242" cy="5140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2634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>
            <a:extLst>
              <a:ext uri="{FF2B5EF4-FFF2-40B4-BE49-F238E27FC236}">
                <a16:creationId xmlns:a16="http://schemas.microsoft.com/office/drawing/2014/main" id="{52C9F0CC-9F30-4B99-AC35-5A6C416A0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022" y="178308"/>
            <a:ext cx="8791956" cy="4786884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 useBgFill="1">
        <p:nvSpPr>
          <p:cNvPr id="101" name="Rectangle 100">
            <a:extLst>
              <a:ext uri="{FF2B5EF4-FFF2-40B4-BE49-F238E27FC236}">
                <a16:creationId xmlns:a16="http://schemas.microsoft.com/office/drawing/2014/main" id="{7455F7F3-3A58-4BBB-95C7-CF706F9FFA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3AE3D314-6F93-4D91-8C0F-E92657F46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022" y="178308"/>
            <a:ext cx="3314699" cy="4786884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7" name="Google Shape;87;p17"/>
          <p:cNvSpPr txBox="1">
            <a:spLocks noGrp="1"/>
          </p:cNvSpPr>
          <p:nvPr>
            <p:ph type="ctrTitle" idx="4294967295"/>
          </p:nvPr>
        </p:nvSpPr>
        <p:spPr>
          <a:xfrm>
            <a:off x="430056" y="419607"/>
            <a:ext cx="2823900" cy="4282449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 defTabSz="914400">
              <a:spcAft>
                <a:spcPts val="0"/>
              </a:spcAft>
            </a:pPr>
            <a:r>
              <a:rPr lang="en-US" sz="4800" dirty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2. The Cornell Method:</a:t>
            </a:r>
            <a:r>
              <a:rPr lang="en-US" sz="4100" dirty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b="1" dirty="0">
                <a:solidFill>
                  <a:schemeClr val="tx1"/>
                </a:solidFill>
                <a:cs typeface="Aharoni" panose="02010803020104030203" pitchFamily="2" charset="-79"/>
              </a:rPr>
              <a:t>best for reviewing</a:t>
            </a:r>
          </a:p>
        </p:txBody>
      </p:sp>
      <p:sp>
        <p:nvSpPr>
          <p:cNvPr id="93" name="Google Shape;93;p17"/>
          <p:cNvSpPr txBox="1">
            <a:spLocks noGrp="1"/>
          </p:cNvSpPr>
          <p:nvPr>
            <p:ph type="sldNum" sz="quarter" idx="12"/>
          </p:nvPr>
        </p:nvSpPr>
        <p:spPr>
          <a:xfrm>
            <a:off x="8229618" y="4730754"/>
            <a:ext cx="617220" cy="205740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 lnSpcReduction="10000"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3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pPr lvl="0" indent="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12</a:t>
            </a:fld>
            <a:endParaRPr lang="en-US" sz="3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5" name="Google Shape;88;p17">
            <a:extLst>
              <a:ext uri="{FF2B5EF4-FFF2-40B4-BE49-F238E27FC236}">
                <a16:creationId xmlns:a16="http://schemas.microsoft.com/office/drawing/2014/main" id="{801E7C93-BA7B-4047-BE93-883DF11A8C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3032317"/>
              </p:ext>
            </p:extLst>
          </p:nvPr>
        </p:nvGraphicFramePr>
        <p:xfrm>
          <a:off x="3744755" y="207006"/>
          <a:ext cx="4794127" cy="4729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127">
            <a:extLst>
              <a:ext uri="{FF2B5EF4-FFF2-40B4-BE49-F238E27FC236}">
                <a16:creationId xmlns:a16="http://schemas.microsoft.com/office/drawing/2014/main" id="{4967F423-D21C-4F37-A0B7-750026A171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022" y="178308"/>
            <a:ext cx="8791956" cy="4786884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CB1F2238-EA69-4D67-8CD6-BAE676F96F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26" name="Picture 123" descr="Colourful adhesive taps and pen on open notebook">
            <a:extLst>
              <a:ext uri="{FF2B5EF4-FFF2-40B4-BE49-F238E27FC236}">
                <a16:creationId xmlns:a16="http://schemas.microsoft.com/office/drawing/2014/main" id="{AF7DABF4-BA25-4D8F-AB91-F18A1FEBF77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alphaModFix amt="75000"/>
          </a:blip>
          <a:srcRect t="15730"/>
          <a:stretch/>
        </p:blipFill>
        <p:spPr>
          <a:xfrm>
            <a:off x="20" y="10"/>
            <a:ext cx="9143979" cy="5143489"/>
          </a:xfrm>
          <a:prstGeom prst="rect">
            <a:avLst/>
          </a:prstGeom>
        </p:spPr>
      </p:pic>
      <p:sp>
        <p:nvSpPr>
          <p:cNvPr id="132" name="Rectangle 131">
            <a:extLst>
              <a:ext uri="{FF2B5EF4-FFF2-40B4-BE49-F238E27FC236}">
                <a16:creationId xmlns:a16="http://schemas.microsoft.com/office/drawing/2014/main" id="{44ACE5D0-1439-4B33-9A21-D86EF78AF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022" y="178308"/>
            <a:ext cx="8791956" cy="4786884"/>
          </a:xfrm>
          <a:prstGeom prst="rect">
            <a:avLst/>
          </a:prstGeom>
          <a:solidFill>
            <a:schemeClr val="bg1">
              <a:alpha val="91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99" name="Google Shape;99;p18"/>
          <p:cNvSpPr txBox="1">
            <a:spLocks noGrp="1"/>
          </p:cNvSpPr>
          <p:nvPr>
            <p:ph type="title"/>
          </p:nvPr>
        </p:nvSpPr>
        <p:spPr>
          <a:xfrm>
            <a:off x="353961" y="207007"/>
            <a:ext cx="8480323" cy="960120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 fontScale="90000"/>
          </a:bodyPr>
          <a:lstStyle/>
          <a:p>
            <a:pPr marL="0" lvl="0" indent="0" algn="ctr" defTabSz="914400">
              <a:spcBef>
                <a:spcPct val="0"/>
              </a:spcBef>
              <a:spcAft>
                <a:spcPts val="0"/>
              </a:spcAft>
            </a:pPr>
            <a:r>
              <a:rPr lang="en-US" sz="3400" b="1" dirty="0">
                <a:solidFill>
                  <a:schemeClr val="accent2">
                    <a:lumMod val="75000"/>
                  </a:schemeClr>
                </a:solidFill>
              </a:rPr>
              <a:t>Formatting Your Page Using the Cornell Method</a:t>
            </a:r>
          </a:p>
        </p:txBody>
      </p:sp>
      <p:sp>
        <p:nvSpPr>
          <p:cNvPr id="98" name="Google Shape;98;p18"/>
          <p:cNvSpPr txBox="1">
            <a:spLocks noGrp="1"/>
          </p:cNvSpPr>
          <p:nvPr>
            <p:ph type="body" idx="1"/>
          </p:nvPr>
        </p:nvSpPr>
        <p:spPr>
          <a:xfrm>
            <a:off x="220267" y="1062317"/>
            <a:ext cx="8729423" cy="38741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spcFirstLastPara="1" vert="horz" lIns="91440" tIns="45720" rIns="91440" bIns="45720" rtlCol="0" anchorCtr="0">
            <a:normAutofit fontScale="92500" lnSpcReduction="10000"/>
          </a:bodyPr>
          <a:lstStyle/>
          <a:p>
            <a:pPr marL="0" indent="0" algn="ctr" defTabSz="914400">
              <a:lnSpc>
                <a:spcPct val="90000"/>
              </a:lnSpc>
              <a:spcAft>
                <a:spcPts val="600"/>
              </a:spcAft>
              <a:buSzPts val="1700"/>
              <a:buNone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(AN EXEMPLAR FOLLOWS ON THE NEXT SLIDE)</a:t>
            </a:r>
          </a:p>
          <a:p>
            <a:pPr marL="0" indent="0" defTabSz="914400">
              <a:lnSpc>
                <a:spcPct val="90000"/>
              </a:lnSpc>
              <a:spcAft>
                <a:spcPts val="600"/>
              </a:spcAft>
              <a:buSzPts val="1700"/>
              <a:buNone/>
            </a:pPr>
            <a:endParaRPr lang="en-US" sz="1100" b="1" dirty="0"/>
          </a:p>
          <a:p>
            <a:pPr marL="777240" indent="-228600" defTabSz="914400">
              <a:lnSpc>
                <a:spcPct val="90000"/>
              </a:lnSpc>
              <a:buSzPts val="1700"/>
              <a:buFont typeface="+mj-lt"/>
              <a:buAutoNum type="arabicPeriod"/>
            </a:pPr>
            <a:r>
              <a:rPr lang="en-US" sz="1800" dirty="0"/>
              <a:t>First , divide your page into </a:t>
            </a:r>
            <a:r>
              <a:rPr lang="en-US" sz="1800" b="1" u="sng" dirty="0">
                <a:solidFill>
                  <a:schemeClr val="accent1">
                    <a:lumMod val="75000"/>
                  </a:schemeClr>
                </a:solidFill>
              </a:rPr>
              <a:t>three columns</a:t>
            </a:r>
            <a:r>
              <a:rPr lang="en-US" sz="1800" dirty="0"/>
              <a:t>. Grab a ruler!</a:t>
            </a:r>
          </a:p>
          <a:p>
            <a:pPr marL="777240" indent="-228600" defTabSz="914400">
              <a:lnSpc>
                <a:spcPct val="90000"/>
              </a:lnSpc>
              <a:buSzPts val="1700"/>
              <a:buFont typeface="+mj-lt"/>
              <a:buAutoNum type="arabicPeriod"/>
            </a:pPr>
            <a:endParaRPr lang="en-US" sz="1800" dirty="0"/>
          </a:p>
          <a:p>
            <a:pPr marL="777240" indent="-228600" defTabSz="914400">
              <a:lnSpc>
                <a:spcPct val="90000"/>
              </a:lnSpc>
              <a:buSzPts val="1700"/>
              <a:buFont typeface="+mj-lt"/>
              <a:buAutoNum type="arabicPeriod"/>
            </a:pPr>
            <a:r>
              <a:rPr lang="en-US" sz="1800" dirty="0"/>
              <a:t>Make the column on the </a:t>
            </a:r>
            <a:r>
              <a:rPr lang="en-US" sz="1800" b="1" u="sng" dirty="0">
                <a:solidFill>
                  <a:schemeClr val="accent1">
                    <a:lumMod val="75000"/>
                  </a:schemeClr>
                </a:solidFill>
              </a:rPr>
              <a:t>right side of the page larger</a:t>
            </a:r>
            <a:r>
              <a:rPr lang="en-US" sz="1800" dirty="0"/>
              <a:t>. This is where you will take your notes.</a:t>
            </a:r>
          </a:p>
          <a:p>
            <a:pPr marL="777240" indent="-228600" defTabSz="914400">
              <a:lnSpc>
                <a:spcPct val="90000"/>
              </a:lnSpc>
              <a:buSzPts val="1700"/>
              <a:buFont typeface="+mj-lt"/>
              <a:buAutoNum type="arabicPeriod"/>
            </a:pPr>
            <a:endParaRPr lang="en-US" sz="1800" dirty="0"/>
          </a:p>
          <a:p>
            <a:pPr marL="777240" indent="-228600" defTabSz="914400">
              <a:lnSpc>
                <a:spcPct val="90000"/>
              </a:lnSpc>
              <a:buSzPts val="1700"/>
              <a:buFont typeface="+mj-lt"/>
              <a:buAutoNum type="arabicPeriod"/>
            </a:pPr>
            <a:r>
              <a:rPr lang="en-US" sz="1800" dirty="0"/>
              <a:t>Include a </a:t>
            </a:r>
            <a:r>
              <a:rPr lang="en-US" sz="1800" b="1" u="sng" dirty="0">
                <a:solidFill>
                  <a:schemeClr val="accent1">
                    <a:lumMod val="75000"/>
                  </a:schemeClr>
                </a:solidFill>
              </a:rPr>
              <a:t>smaller column on the left side </a:t>
            </a:r>
            <a:r>
              <a:rPr lang="en-US" sz="1800" dirty="0"/>
              <a:t>of the page. This will be for any questions you formulate. </a:t>
            </a:r>
          </a:p>
          <a:p>
            <a:pPr marL="777240" indent="-228600" defTabSz="914400">
              <a:lnSpc>
                <a:spcPct val="90000"/>
              </a:lnSpc>
              <a:buSzPts val="1700"/>
              <a:buFont typeface="+mj-lt"/>
              <a:buAutoNum type="arabicPeriod"/>
            </a:pPr>
            <a:endParaRPr lang="en-US" sz="1800" dirty="0"/>
          </a:p>
          <a:p>
            <a:pPr marL="777240" indent="-228600" defTabSz="914400">
              <a:lnSpc>
                <a:spcPct val="90000"/>
              </a:lnSpc>
              <a:buSzPts val="1700"/>
              <a:buFont typeface="+mj-lt"/>
              <a:buAutoNum type="arabicPeriod"/>
            </a:pPr>
            <a:r>
              <a:rPr lang="en-US" sz="1800" dirty="0"/>
              <a:t>Make a small row at the bottom of the page. This section will be used to summarize your notes. You may want to </a:t>
            </a:r>
            <a:r>
              <a:rPr lang="en-US" sz="1800" b="1" u="sng" dirty="0">
                <a:solidFill>
                  <a:schemeClr val="accent1">
                    <a:lumMod val="75000"/>
                  </a:schemeClr>
                </a:solidFill>
              </a:rPr>
              <a:t>highlight important key points </a:t>
            </a:r>
            <a:r>
              <a:rPr lang="en-US" sz="1800" dirty="0"/>
              <a:t>in your notes section; then copy those notes to the bottom row as your summary. </a:t>
            </a:r>
          </a:p>
          <a:p>
            <a:pPr marL="777240" indent="-228600" defTabSz="914400">
              <a:lnSpc>
                <a:spcPct val="90000"/>
              </a:lnSpc>
              <a:buSzPts val="1700"/>
              <a:buFont typeface="+mj-lt"/>
              <a:buAutoNum type="arabicPeriod"/>
            </a:pPr>
            <a:endParaRPr lang="en-US" sz="1900" dirty="0"/>
          </a:p>
          <a:p>
            <a:pPr marL="777240" indent="-228600" defTabSz="914400">
              <a:lnSpc>
                <a:spcPct val="90000"/>
              </a:lnSpc>
              <a:buSzPts val="1700"/>
              <a:buFont typeface="+mj-lt"/>
              <a:buAutoNum type="arabicPeriod"/>
            </a:pPr>
            <a:r>
              <a:rPr lang="en-US" sz="1900" dirty="0"/>
              <a:t>Complete the last column </a:t>
            </a:r>
            <a:r>
              <a:rPr lang="en-US" sz="1900" b="1" u="sng" dirty="0">
                <a:solidFill>
                  <a:schemeClr val="accent1">
                    <a:lumMod val="75000"/>
                  </a:schemeClr>
                </a:solidFill>
              </a:rPr>
              <a:t>after class</a:t>
            </a:r>
            <a:r>
              <a:rPr lang="en-US" sz="1900" dirty="0"/>
              <a:t>, or later in the day to help recall important information from your lesson. </a:t>
            </a:r>
          </a:p>
          <a:p>
            <a:pPr marL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Garamond" pitchFamily="18" charset="0"/>
              <a:buChar char="◦"/>
            </a:pPr>
            <a:endParaRPr lang="en-US" sz="1100" dirty="0"/>
          </a:p>
        </p:txBody>
      </p:sp>
      <p:sp>
        <p:nvSpPr>
          <p:cNvPr id="101" name="Google Shape;101;p18"/>
          <p:cNvSpPr txBox="1">
            <a:spLocks noGrp="1"/>
          </p:cNvSpPr>
          <p:nvPr>
            <p:ph type="sldNum" idx="12"/>
          </p:nvPr>
        </p:nvSpPr>
        <p:spPr>
          <a:xfrm>
            <a:off x="7852410" y="4730754"/>
            <a:ext cx="1097280" cy="205740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 lnSpcReduction="10000"/>
          </a:bodyPr>
          <a:lstStyle/>
          <a:p>
            <a:pPr lvl="0" indent="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300"/>
              <a:pPr lvl="0" indent="0" defTabSz="91440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13</a:t>
            </a:fld>
            <a:endParaRPr lang="en-US" sz="3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" name="Google Shape;92;p17">
            <a:extLst>
              <a:ext uri="{FF2B5EF4-FFF2-40B4-BE49-F238E27FC236}">
                <a16:creationId xmlns:a16="http://schemas.microsoft.com/office/drawing/2014/main" id="{77E60025-20D1-41D3-863F-BEB478B61123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87992700"/>
              </p:ext>
            </p:extLst>
          </p:nvPr>
        </p:nvGraphicFramePr>
        <p:xfrm>
          <a:off x="151390" y="133350"/>
          <a:ext cx="4656138" cy="5010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34A0BB0C-52DF-4D35-A54E-4AC1E0EB696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90127" y="133350"/>
            <a:ext cx="4202483" cy="501015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ctrTitle" idx="4294967295"/>
          </p:nvPr>
        </p:nvSpPr>
        <p:spPr>
          <a:xfrm>
            <a:off x="188007" y="419607"/>
            <a:ext cx="3798797" cy="4282449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defTabSz="914400"/>
            <a:r>
              <a:rPr lang="en-US" sz="4100" dirty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3. The </a:t>
            </a:r>
            <a:r>
              <a:rPr lang="en-US" sz="4100" b="1" dirty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Brainstorming and Mind Maps</a:t>
            </a:r>
            <a:b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100" b="1" dirty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Method</a:t>
            </a:r>
            <a:r>
              <a:rPr lang="en-US" sz="4100" dirty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  <a:br>
              <a:rPr lang="en-US" sz="4100" dirty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b="1" dirty="0">
                <a:solidFill>
                  <a:schemeClr val="tx1"/>
                </a:solidFill>
                <a:cs typeface="Aharoni" panose="02010803020104030203" pitchFamily="2" charset="-79"/>
              </a:rPr>
              <a:t>best for visual learners</a:t>
            </a:r>
          </a:p>
        </p:txBody>
      </p:sp>
      <p:sp>
        <p:nvSpPr>
          <p:cNvPr id="93" name="Google Shape;93;p17"/>
          <p:cNvSpPr txBox="1">
            <a:spLocks noGrp="1"/>
          </p:cNvSpPr>
          <p:nvPr>
            <p:ph type="sldNum" sz="quarter" idx="12"/>
          </p:nvPr>
        </p:nvSpPr>
        <p:spPr>
          <a:xfrm>
            <a:off x="8229618" y="4730754"/>
            <a:ext cx="617220" cy="205740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 lnSpcReduction="10000"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3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pPr lvl="0" indent="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15</a:t>
            </a:fld>
            <a:endParaRPr lang="en-US" sz="3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5" name="Google Shape;88;p17">
            <a:extLst>
              <a:ext uri="{FF2B5EF4-FFF2-40B4-BE49-F238E27FC236}">
                <a16:creationId xmlns:a16="http://schemas.microsoft.com/office/drawing/2014/main" id="{801E7C93-BA7B-4047-BE93-883DF11A8C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6074569"/>
              </p:ext>
            </p:extLst>
          </p:nvPr>
        </p:nvGraphicFramePr>
        <p:xfrm>
          <a:off x="3986804" y="191821"/>
          <a:ext cx="4969189" cy="4729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40590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5EFC985-6B2C-48DC-A4C1-6E0AF5B33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7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" sz="75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FDB0ED2-D818-4326-A20D-5CA3077714BB}"/>
              </a:ext>
            </a:extLst>
          </p:cNvPr>
          <p:cNvGrpSpPr/>
          <p:nvPr/>
        </p:nvGrpSpPr>
        <p:grpSpPr>
          <a:xfrm>
            <a:off x="215153" y="2258410"/>
            <a:ext cx="8734537" cy="1239148"/>
            <a:chOff x="0" y="1263862"/>
            <a:chExt cx="4969189" cy="1689446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212F2ADB-88EC-422F-AB90-406B4440018F}"/>
                </a:ext>
              </a:extLst>
            </p:cNvPr>
            <p:cNvSpPr/>
            <p:nvPr/>
          </p:nvSpPr>
          <p:spPr>
            <a:xfrm>
              <a:off x="0" y="1263862"/>
              <a:ext cx="4969189" cy="168944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661686"/>
                <a:satOff val="746"/>
                <a:lumOff val="1765"/>
                <a:alphaOff val="0"/>
              </a:schemeClr>
            </a:fillRef>
            <a:effectRef idx="0">
              <a:schemeClr val="accent2">
                <a:hueOff val="-661686"/>
                <a:satOff val="746"/>
                <a:lumOff val="176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7D103056-F221-4408-8522-81BA8EB6B04A}"/>
                </a:ext>
              </a:extLst>
            </p:cNvPr>
            <p:cNvSpPr txBox="1"/>
            <p:nvPr/>
          </p:nvSpPr>
          <p:spPr>
            <a:xfrm>
              <a:off x="76542" y="1500753"/>
              <a:ext cx="4804245" cy="13712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marL="285750" indent="-28575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Wingdings" panose="05000000000000000000" pitchFamily="2" charset="2"/>
                <a:buChar char="ü"/>
              </a:pPr>
              <a:r>
                <a:rPr lang="en-US" sz="1700" b="1" dirty="0">
                  <a:solidFill>
                    <a:schemeClr val="bg1"/>
                  </a:solidFill>
                  <a:effectLst/>
                  <a:ea typeface="Calibri" panose="020F0502020204030204" pitchFamily="34" charset="0"/>
                  <a:cs typeface="Segoe UI" panose="020B0502040204020203" pitchFamily="34" charset="0"/>
                </a:rPr>
                <a:t>To follow this method, begin in the middle of a sheet of paper.</a:t>
              </a:r>
            </a:p>
            <a:p>
              <a:pPr marL="285750" indent="-28575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Wingdings" panose="05000000000000000000" pitchFamily="2" charset="2"/>
                <a:buChar char="ü"/>
              </a:pPr>
              <a:r>
                <a:rPr lang="en-US" sz="1700" b="1" dirty="0">
                  <a:effectLst/>
                  <a:ea typeface="Calibri" panose="020F0502020204030204" pitchFamily="34" charset="0"/>
                  <a:cs typeface="Segoe UI" panose="020B0502040204020203" pitchFamily="34" charset="0"/>
                </a:rPr>
                <a:t>Determine the main subject or topic. Write this title in the center of the page with a circle around it. </a:t>
              </a:r>
              <a:endParaRPr lang="en-US" sz="1700" b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799654F2-E5F9-4BE8-9028-836469C61B6E}"/>
              </a:ext>
            </a:extLst>
          </p:cNvPr>
          <p:cNvSpPr txBox="1"/>
          <p:nvPr/>
        </p:nvSpPr>
        <p:spPr>
          <a:xfrm>
            <a:off x="430306" y="212198"/>
            <a:ext cx="8283388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Formatting Your Page Using the Brainstorming/Mind Map Method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E0C08AB-7DFF-492A-A5C5-0923AD57ADE5}"/>
              </a:ext>
            </a:extLst>
          </p:cNvPr>
          <p:cNvGrpSpPr/>
          <p:nvPr/>
        </p:nvGrpSpPr>
        <p:grpSpPr>
          <a:xfrm>
            <a:off x="215153" y="3412036"/>
            <a:ext cx="8734537" cy="1611914"/>
            <a:chOff x="0" y="2074418"/>
            <a:chExt cx="4969189" cy="2343242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493A4065-0556-467A-B7E5-199C7BF9321A}"/>
                </a:ext>
              </a:extLst>
            </p:cNvPr>
            <p:cNvSpPr/>
            <p:nvPr/>
          </p:nvSpPr>
          <p:spPr>
            <a:xfrm>
              <a:off x="0" y="2200756"/>
              <a:ext cx="4969189" cy="178665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323373"/>
                <a:satOff val="1492"/>
                <a:lumOff val="3530"/>
                <a:alphaOff val="0"/>
              </a:schemeClr>
            </a:fillRef>
            <a:effectRef idx="0">
              <a:schemeClr val="accent2">
                <a:hueOff val="-1323373"/>
                <a:satOff val="1492"/>
                <a:lumOff val="353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ctangle: Rounded Corners 4">
              <a:extLst>
                <a:ext uri="{FF2B5EF4-FFF2-40B4-BE49-F238E27FC236}">
                  <a16:creationId xmlns:a16="http://schemas.microsoft.com/office/drawing/2014/main" id="{CBF511D8-B9F9-44B6-9B3E-A4BA39BBEDCE}"/>
                </a:ext>
              </a:extLst>
            </p:cNvPr>
            <p:cNvSpPr txBox="1"/>
            <p:nvPr/>
          </p:nvSpPr>
          <p:spPr>
            <a:xfrm>
              <a:off x="87217" y="2074418"/>
              <a:ext cx="4794755" cy="23432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marL="285750" indent="-28575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Wingdings" panose="05000000000000000000" pitchFamily="2" charset="2"/>
                <a:buChar char="ü"/>
              </a:pPr>
              <a:r>
                <a:rPr lang="en-US" sz="1700" b="1" dirty="0">
                  <a:solidFill>
                    <a:schemeClr val="bg1"/>
                  </a:solidFill>
                  <a:effectLst/>
                  <a:ea typeface="Calibri" panose="020F0502020204030204" pitchFamily="34" charset="0"/>
                  <a:cs typeface="Segoe UI" panose="020B0502040204020203" pitchFamily="34" charset="0"/>
                </a:rPr>
                <a:t>As major facts (subheadings) are presented that relate to the main subject/topic, draw lines out from the circle and label.</a:t>
              </a:r>
            </a:p>
            <a:p>
              <a:pPr marL="285750" indent="-28575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Wingdings" panose="05000000000000000000" pitchFamily="2" charset="2"/>
                <a:buChar char="ü"/>
              </a:pPr>
              <a:r>
                <a:rPr lang="en-US" sz="1700" b="1" dirty="0">
                  <a:solidFill>
                    <a:schemeClr val="bg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As additional facts are presented that relate to each subheading, draw these lines, linked to appropriate major fact and label.</a:t>
              </a:r>
            </a:p>
            <a:p>
              <a:pPr marL="285750" indent="-28575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Wingdings" panose="05000000000000000000" pitchFamily="2" charset="2"/>
                <a:buChar char="ü"/>
              </a:pPr>
              <a:endParaRPr lang="en-US" sz="1700" b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59B01A86-8A7B-4672-955F-492E017FD789}"/>
              </a:ext>
            </a:extLst>
          </p:cNvPr>
          <p:cNvSpPr txBox="1"/>
          <p:nvPr/>
        </p:nvSpPr>
        <p:spPr>
          <a:xfrm>
            <a:off x="277211" y="909169"/>
            <a:ext cx="8589573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000000"/>
                </a:solidFill>
                <a:effectLst/>
                <a:latin typeface="Century Gothic" panose="020B0502020202020204"/>
                <a:ea typeface="Calibri" panose="020F0502020204030204" pitchFamily="34" charset="0"/>
                <a:cs typeface="Segoe UI" panose="020B0502040204020203" pitchFamily="34" charset="0"/>
              </a:rPr>
              <a:t>Especially u</a:t>
            </a:r>
            <a:r>
              <a:rPr lang="en-US" b="1" dirty="0">
                <a:effectLst/>
                <a:ea typeface="Calibri" panose="020F0502020204030204" pitchFamily="34" charset="0"/>
                <a:cs typeface="Segoe UI" panose="020B0502040204020203" pitchFamily="34" charset="0"/>
              </a:rPr>
              <a:t>seful when taking notes from a textbook or reading because if you are reading critically, you know what is coming next and can organize your brainstorm/mind map accordingly. 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7595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102">
            <a:extLst>
              <a:ext uri="{FF2B5EF4-FFF2-40B4-BE49-F238E27FC236}">
                <a16:creationId xmlns:a16="http://schemas.microsoft.com/office/drawing/2014/main" id="{4999FE9C-D8F9-4F9B-B95B-608C3EF6B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022" y="178308"/>
            <a:ext cx="8791956" cy="4786884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393CF6-0E09-4EBA-A640-4511DC436F6A}"/>
              </a:ext>
            </a:extLst>
          </p:cNvPr>
          <p:cNvSpPr txBox="1"/>
          <p:nvPr/>
        </p:nvSpPr>
        <p:spPr>
          <a:xfrm>
            <a:off x="4688356" y="552841"/>
            <a:ext cx="4025373" cy="11141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200" dirty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your notes might look like using the Brainstorm or Mind Map Method: 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CD000060-D06D-4A48-BD8E-978966CCA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740" y="545721"/>
            <a:ext cx="4025373" cy="4061664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DE4E5113-B3D0-40F8-9F39-B2C2BF92A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983" y="665146"/>
            <a:ext cx="3790888" cy="3822814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pic>
        <p:nvPicPr>
          <p:cNvPr id="4" name="Picture 3" descr="C:\Users\24261.EDUC\AppData\Local\Microsoft\Windows\INetCache\Content.MSO\E656526A.tmp">
            <a:extLst>
              <a:ext uri="{FF2B5EF4-FFF2-40B4-BE49-F238E27FC236}">
                <a16:creationId xmlns:a16="http://schemas.microsoft.com/office/drawing/2014/main" id="{EB2AE777-D4E1-4507-B334-6BC11667800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2983" y="665146"/>
            <a:ext cx="3790887" cy="3813208"/>
          </a:xfrm>
          <a:prstGeom prst="rect">
            <a:avLst/>
          </a:prstGeom>
          <a:noFill/>
        </p:spPr>
      </p:pic>
      <p:graphicFrame>
        <p:nvGraphicFramePr>
          <p:cNvPr id="98" name="Google Shape;92;p17">
            <a:extLst>
              <a:ext uri="{FF2B5EF4-FFF2-40B4-BE49-F238E27FC236}">
                <a16:creationId xmlns:a16="http://schemas.microsoft.com/office/drawing/2014/main" id="{77E60025-20D1-41D3-863F-BEB478B61123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86614941"/>
              </p:ext>
            </p:extLst>
          </p:nvPr>
        </p:nvGraphicFramePr>
        <p:xfrm>
          <a:off x="4688356" y="1666989"/>
          <a:ext cx="4025373" cy="2940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1172593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>
            <a:extLst>
              <a:ext uri="{FF2B5EF4-FFF2-40B4-BE49-F238E27FC236}">
                <a16:creationId xmlns:a16="http://schemas.microsoft.com/office/drawing/2014/main" id="{52C9F0CC-9F30-4B99-AC35-5A6C416A0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022" y="178308"/>
            <a:ext cx="8791956" cy="4786884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 useBgFill="1">
        <p:nvSpPr>
          <p:cNvPr id="101" name="Rectangle 100">
            <a:extLst>
              <a:ext uri="{FF2B5EF4-FFF2-40B4-BE49-F238E27FC236}">
                <a16:creationId xmlns:a16="http://schemas.microsoft.com/office/drawing/2014/main" id="{7455F7F3-3A58-4BBB-95C7-CF706F9FFA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3AE3D314-6F93-4D91-8C0F-E92657F46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022" y="178308"/>
            <a:ext cx="3314699" cy="4786884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7" name="Google Shape;87;p17"/>
          <p:cNvSpPr txBox="1">
            <a:spLocks noGrp="1"/>
          </p:cNvSpPr>
          <p:nvPr>
            <p:ph type="ctrTitle" idx="4294967295"/>
          </p:nvPr>
        </p:nvSpPr>
        <p:spPr>
          <a:xfrm>
            <a:off x="430056" y="419607"/>
            <a:ext cx="2823900" cy="4282449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 defTabSz="914400">
              <a:spcAft>
                <a:spcPts val="0"/>
              </a:spcAft>
            </a:pPr>
            <a:r>
              <a:rPr lang="en-US" sz="4800" dirty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4. The Charting Method: </a:t>
            </a:r>
            <a:r>
              <a:rPr lang="en-US" b="1" dirty="0">
                <a:solidFill>
                  <a:schemeClr val="tx1"/>
                </a:solidFill>
                <a:cs typeface="Aharoni" panose="02010803020104030203" pitchFamily="2" charset="-79"/>
              </a:rPr>
              <a:t>best for organizing ideas</a:t>
            </a:r>
          </a:p>
        </p:txBody>
      </p:sp>
      <p:sp>
        <p:nvSpPr>
          <p:cNvPr id="93" name="Google Shape;93;p17"/>
          <p:cNvSpPr txBox="1">
            <a:spLocks noGrp="1"/>
          </p:cNvSpPr>
          <p:nvPr>
            <p:ph type="sldNum" sz="quarter" idx="12"/>
          </p:nvPr>
        </p:nvSpPr>
        <p:spPr>
          <a:xfrm>
            <a:off x="8229618" y="4730754"/>
            <a:ext cx="617220" cy="205740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 lnSpcReduction="10000"/>
          </a:bodyPr>
          <a:lstStyle/>
          <a:p>
            <a:pPr marL="0" marR="0" lvl="0" indent="0" algn="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3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aphicFrame>
        <p:nvGraphicFramePr>
          <p:cNvPr id="95" name="Google Shape;88;p17">
            <a:extLst>
              <a:ext uri="{FF2B5EF4-FFF2-40B4-BE49-F238E27FC236}">
                <a16:creationId xmlns:a16="http://schemas.microsoft.com/office/drawing/2014/main" id="{801E7C93-BA7B-4047-BE93-883DF11A8C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4603516"/>
              </p:ext>
            </p:extLst>
          </p:nvPr>
        </p:nvGraphicFramePr>
        <p:xfrm>
          <a:off x="3744755" y="207006"/>
          <a:ext cx="4969189" cy="4729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43482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5EFC985-6B2C-48DC-A4C1-6E0AF5B33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19</a:t>
            </a:fld>
            <a:endParaRPr lang="en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9654F2-E5F9-4BE8-9028-836469C61B6E}"/>
              </a:ext>
            </a:extLst>
          </p:cNvPr>
          <p:cNvSpPr txBox="1"/>
          <p:nvPr/>
        </p:nvSpPr>
        <p:spPr>
          <a:xfrm>
            <a:off x="204038" y="121706"/>
            <a:ext cx="874565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Formatting Your Page When Taking Notes Using the Charting Method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B01A86-8A7B-4672-955F-492E017FD789}"/>
              </a:ext>
            </a:extLst>
          </p:cNvPr>
          <p:cNvSpPr txBox="1"/>
          <p:nvPr/>
        </p:nvSpPr>
        <p:spPr>
          <a:xfrm>
            <a:off x="440034" y="1180177"/>
            <a:ext cx="858957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L</a:t>
            </a:r>
            <a:r>
              <a:rPr lang="en-US" sz="20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ends itself well to those who prefer to take notes using a laptop because it allows you to manipulate columns and rows (add or delete) if necessary. </a:t>
            </a:r>
          </a:p>
        </p:txBody>
      </p:sp>
      <p:graphicFrame>
        <p:nvGraphicFramePr>
          <p:cNvPr id="20" name="Rectangle: Rounded Corners 4">
            <a:extLst>
              <a:ext uri="{FF2B5EF4-FFF2-40B4-BE49-F238E27FC236}">
                <a16:creationId xmlns:a16="http://schemas.microsoft.com/office/drawing/2014/main" id="{4FE36A68-AE70-4849-88A4-99AA254027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7116147"/>
              </p:ext>
            </p:extLst>
          </p:nvPr>
        </p:nvGraphicFramePr>
        <p:xfrm>
          <a:off x="204038" y="2209712"/>
          <a:ext cx="8745652" cy="25863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0200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8">
            <a:extLst>
              <a:ext uri="{FF2B5EF4-FFF2-40B4-BE49-F238E27FC236}">
                <a16:creationId xmlns:a16="http://schemas.microsoft.com/office/drawing/2014/main" id="{A0D70C8A-A50E-4B41-86A2-E2F855812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022" y="178308"/>
            <a:ext cx="8791956" cy="4786884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0" name="Rectangle 10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1" name="Rectangle 12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4081" y="458216"/>
            <a:ext cx="8195838" cy="4227067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89" y="582930"/>
            <a:ext cx="7948422" cy="397764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2CD91D-42EF-4DD6-B291-BAF9CEB1C1D5}"/>
              </a:ext>
            </a:extLst>
          </p:cNvPr>
          <p:cNvSpPr txBox="1"/>
          <p:nvPr/>
        </p:nvSpPr>
        <p:spPr>
          <a:xfrm>
            <a:off x="1080389" y="1065529"/>
            <a:ext cx="4136068" cy="30124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 defTabSz="914400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As a high school student, now is the time to learn all about effective note-taking so that you have a chance to practice in high school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and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hit the ground running post-secondary!! 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04298" y="1543050"/>
            <a:ext cx="0" cy="20574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BCD72C3-10E3-45E5-A4E2-543EC70B4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16584" y="4285535"/>
            <a:ext cx="411480" cy="205740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8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lvl="0" indent="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2</a:t>
            </a:fld>
            <a:endParaRPr lang="en-US" sz="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 descr="Top Four Indicators to Measure Business Success">
            <a:extLst>
              <a:ext uri="{FF2B5EF4-FFF2-40B4-BE49-F238E27FC236}">
                <a16:creationId xmlns:a16="http://schemas.microsoft.com/office/drawing/2014/main" id="{0A52EEF9-A9C1-45C5-A8A2-2F9AA231E7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321" y="1386348"/>
            <a:ext cx="2876550" cy="2309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94399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4999FE9C-D8F9-4F9B-B95B-608C3EF6B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022" y="178308"/>
            <a:ext cx="8791956" cy="4786884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7" name="Title 2">
            <a:extLst>
              <a:ext uri="{FF2B5EF4-FFF2-40B4-BE49-F238E27FC236}">
                <a16:creationId xmlns:a16="http://schemas.microsoft.com/office/drawing/2014/main" id="{3DE86631-2343-41D4-90FC-1B585D80A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4588" y="207006"/>
            <a:ext cx="4015101" cy="77462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defTabSz="914400">
              <a:spcBef>
                <a:spcPct val="0"/>
              </a:spcBef>
            </a:pPr>
            <a:r>
              <a:rPr lang="en-US" sz="2200" dirty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your notes might look like using the Charting Method: </a:t>
            </a:r>
            <a:br>
              <a:rPr lang="en-US" sz="1600" dirty="0"/>
            </a:br>
            <a:endParaRPr lang="en-US" sz="1600" dirty="0"/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6936D704-5904-42AD-9DA1-E236DCE15D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34588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:\Users\24261.EDUC\AppData\Local\Microsoft\Windows\INetCache\Content.MSO\CFF72156.tmp">
            <a:extLst>
              <a:ext uri="{FF2B5EF4-FFF2-40B4-BE49-F238E27FC236}">
                <a16:creationId xmlns:a16="http://schemas.microsoft.com/office/drawing/2014/main" id="{EE0AA4F8-DBB4-40BA-9ACB-CDB570ED84C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022" y="178308"/>
            <a:ext cx="4395092" cy="4758186"/>
          </a:xfrm>
          <a:prstGeom prst="rect">
            <a:avLst/>
          </a:prstGeom>
          <a:noFill/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64C8C96-4C06-4F4A-B741-99FF8D35C6F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7852410" y="4730754"/>
            <a:ext cx="1097280" cy="205740"/>
          </a:xfrm>
        </p:spPr>
        <p:txBody>
          <a:bodyPr vert="horz" lIns="91440" tIns="45720" rIns="91440" bIns="45720" rtlCol="0" anchor="b">
            <a:normAutofit lnSpcReduction="10000"/>
          </a:bodyPr>
          <a:lstStyle/>
          <a:p>
            <a:pPr lvl="0" indent="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300"/>
              <a:pPr lvl="0" indent="0" defTabSz="91440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20</a:t>
            </a:fld>
            <a:endParaRPr lang="en-US" sz="300"/>
          </a:p>
        </p:txBody>
      </p:sp>
      <p:graphicFrame>
        <p:nvGraphicFramePr>
          <p:cNvPr id="11" name="Text Placeholder 4">
            <a:extLst>
              <a:ext uri="{FF2B5EF4-FFF2-40B4-BE49-F238E27FC236}">
                <a16:creationId xmlns:a16="http://schemas.microsoft.com/office/drawing/2014/main" id="{2C9A872D-3076-4022-84C5-32B69868AA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56051776"/>
              </p:ext>
            </p:extLst>
          </p:nvPr>
        </p:nvGraphicFramePr>
        <p:xfrm>
          <a:off x="4934588" y="860612"/>
          <a:ext cx="4033390" cy="40758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305219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967F423-D21C-4F37-A0B7-750026A171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022" y="178308"/>
            <a:ext cx="8791956" cy="4786884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037557B-A47F-47A7-8DBA-525641AF9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78027" y="0"/>
            <a:ext cx="3265973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6194973E-A242-430D-8F06-23B4410AC2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308" y="178308"/>
            <a:ext cx="5739732" cy="47868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09A0981-6429-42EB-98A5-A98CF0B66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510" y="481944"/>
            <a:ext cx="4711446" cy="13081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Bef>
                <a:spcPct val="0"/>
              </a:spcBef>
            </a:pPr>
            <a:br>
              <a:rPr lang="en-US" sz="4400"/>
            </a:br>
            <a:endParaRPr lang="en-US" sz="440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C826CC5-835A-4BFD-AC85-1F9DF6DDD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021" y="178307"/>
            <a:ext cx="5702005" cy="473958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defTabSz="914400" fontAlgn="base">
              <a:spcAft>
                <a:spcPts val="800"/>
              </a:spcAft>
              <a:buNone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Now that you are familiar with the different Note-Taking styles…</a:t>
            </a:r>
          </a:p>
          <a:p>
            <a:pPr marL="0" indent="0" defTabSz="914400" fontAlgn="base">
              <a:spcAft>
                <a:spcPts val="800"/>
              </a:spcAft>
              <a:buNone/>
            </a:pPr>
            <a:endParaRPr lang="en-US" dirty="0"/>
          </a:p>
          <a:p>
            <a:pPr marL="285750" indent="-182880" defTabSz="914400" fontAlgn="base">
              <a:spcAft>
                <a:spcPts val="800"/>
              </a:spcAft>
              <a:buFont typeface="Garamond" pitchFamily="18" charset="0"/>
              <a:buChar char="◦"/>
            </a:pPr>
            <a:r>
              <a:rPr lang="en-US" sz="2000" b="1" dirty="0">
                <a:solidFill>
                  <a:schemeClr val="accent5"/>
                </a:solidFill>
              </a:rPr>
              <a:t>T</a:t>
            </a:r>
            <a:r>
              <a:rPr lang="en-US" sz="2000" b="1" dirty="0">
                <a:solidFill>
                  <a:schemeClr val="accent5"/>
                </a:solidFill>
                <a:effectLst/>
              </a:rPr>
              <a:t>hink about how you learn best and how you are planning to use your notes later</a:t>
            </a:r>
          </a:p>
          <a:p>
            <a:pPr marL="285750" indent="-182880" defTabSz="914400" fontAlgn="base">
              <a:spcAft>
                <a:spcPts val="800"/>
              </a:spcAft>
              <a:buFont typeface="Garamond" pitchFamily="18" charset="0"/>
              <a:buChar char="◦"/>
            </a:pPr>
            <a:r>
              <a:rPr lang="en-US" sz="2000" b="1" dirty="0">
                <a:solidFill>
                  <a:schemeClr val="accent2"/>
                </a:solidFill>
                <a:effectLst/>
              </a:rPr>
              <a:t>If you choose to go the laptop route, make sure that you are backing up your notes at regular intervals (or saving them to the cloud) </a:t>
            </a:r>
          </a:p>
          <a:p>
            <a:pPr marL="285750" indent="-182880" defTabSz="914400" fontAlgn="base">
              <a:spcAft>
                <a:spcPts val="800"/>
              </a:spcAft>
              <a:buFont typeface="Garamond" pitchFamily="18" charset="0"/>
              <a:buChar char="◦"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effectLst/>
              </a:rPr>
              <a:t>If you are using notebooks, keep them organized and in a safe place</a:t>
            </a:r>
          </a:p>
          <a:p>
            <a:pPr marL="88900" indent="-182880" defTabSz="914400">
              <a:buFont typeface="Garamond" pitchFamily="18" charset="0"/>
              <a:buChar char="◦"/>
            </a:pPr>
            <a:endParaRPr lang="en-US" dirty="0"/>
          </a:p>
        </p:txBody>
      </p:sp>
      <p:pic>
        <p:nvPicPr>
          <p:cNvPr id="1026" name="Picture 2" descr="Y'all should be using Critical Thinking in the Workplace! - Security  Boulevard">
            <a:extLst>
              <a:ext uri="{FF2B5EF4-FFF2-40B4-BE49-F238E27FC236}">
                <a16:creationId xmlns:a16="http://schemas.microsoft.com/office/drawing/2014/main" id="{C19F9743-B434-4C3B-9233-A98C439B47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67" r="34199" b="-1"/>
          <a:stretch/>
        </p:blipFill>
        <p:spPr bwMode="auto">
          <a:xfrm>
            <a:off x="6289627" y="363474"/>
            <a:ext cx="2490899" cy="4305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A26F719-F2EB-49F9-9C78-8FFC0F0950A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7761401" y="4725873"/>
            <a:ext cx="1097280" cy="192024"/>
          </a:xfrm>
        </p:spPr>
        <p:txBody>
          <a:bodyPr vert="horz" lIns="91440" tIns="45720" rIns="91440" bIns="45720" rtlCol="0" anchor="b">
            <a:normAutofit fontScale="77500" lnSpcReduction="20000"/>
          </a:bodyPr>
          <a:lstStyle/>
          <a:p>
            <a:pPr lvl="0" indent="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300"/>
              <a:pPr lvl="0" indent="0" defTabSz="91440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21</a:t>
            </a:fld>
            <a:endParaRPr lang="en-US" sz="300"/>
          </a:p>
        </p:txBody>
      </p:sp>
    </p:spTree>
    <p:extLst>
      <p:ext uri="{BB962C8B-B14F-4D97-AF65-F5344CB8AC3E}">
        <p14:creationId xmlns:p14="http://schemas.microsoft.com/office/powerpoint/2010/main" val="29875671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7087062-B997-4C2D-9F86-FCED98145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22</a:t>
            </a:fld>
            <a:endParaRPr lang="en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F50EFF-4CB1-4DAB-AEA0-4B2CD6457E72}"/>
              </a:ext>
            </a:extLst>
          </p:cNvPr>
          <p:cNvSpPr txBox="1"/>
          <p:nvPr/>
        </p:nvSpPr>
        <p:spPr>
          <a:xfrm>
            <a:off x="194310" y="207006"/>
            <a:ext cx="8949690" cy="47192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fontAlgn="base">
              <a:lnSpc>
                <a:spcPts val="1800"/>
              </a:lnSpc>
              <a:spcBef>
                <a:spcPts val="0"/>
              </a:spcBef>
              <a:spcAft>
                <a:spcPts val="800"/>
              </a:spcAft>
            </a:pPr>
            <a:endParaRPr lang="en-US" sz="4000" dirty="0">
              <a:solidFill>
                <a:schemeClr val="accent1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marR="0" fontAlgn="base">
              <a:lnSpc>
                <a:spcPts val="18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to do with your notes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Aharoni" panose="02010803020104030203" pitchFamily="2" charset="-79"/>
              <a:ea typeface="Times New Roman" panose="02020603050405020304" pitchFamily="18" charset="0"/>
              <a:cs typeface="Aharoni" panose="02010803020104030203" pitchFamily="2" charset="-79"/>
            </a:endParaRPr>
          </a:p>
          <a:p>
            <a:pPr marL="0" marR="0" fontAlgn="base">
              <a:spcBef>
                <a:spcPts val="0"/>
              </a:spcBef>
              <a:spcAft>
                <a:spcPts val="800"/>
              </a:spcAft>
            </a:pPr>
            <a:r>
              <a:rPr lang="en-US" sz="2200" b="1" dirty="0">
                <a:solidFill>
                  <a:srgbClr val="000000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Taking good notes is not enough; it’s what you do with them that matters…..</a:t>
            </a:r>
          </a:p>
          <a:p>
            <a:pPr marL="342900" marR="0" lvl="0" indent="-342900" fontAlgn="base">
              <a:lnSpc>
                <a:spcPts val="18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n-US" sz="2000" b="1" dirty="0">
                <a:solidFill>
                  <a:schemeClr val="accent5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R</a:t>
            </a:r>
            <a:r>
              <a:rPr lang="en-US" sz="2000" b="1" dirty="0">
                <a:solidFill>
                  <a:schemeClr val="accent5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eview your notes within the </a:t>
            </a:r>
            <a:r>
              <a:rPr lang="en-US" sz="2000" b="1" u="sng" dirty="0">
                <a:solidFill>
                  <a:schemeClr val="accent5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first 24 hours </a:t>
            </a:r>
            <a:r>
              <a:rPr lang="en-US" sz="2000" b="1" dirty="0">
                <a:solidFill>
                  <a:schemeClr val="accent5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after your lecture. This cements everything you heard and learned in your brain, so it won’t fall out of your head later.</a:t>
            </a:r>
          </a:p>
          <a:p>
            <a:pPr marR="0" lvl="0" fontAlgn="base">
              <a:lnSpc>
                <a:spcPts val="18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endParaRPr lang="en-US" sz="2000" b="1" dirty="0">
              <a:solidFill>
                <a:schemeClr val="accent5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ts val="18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Review a small portion of your notes every day. 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Don’t try to cram before your test.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 Reviewing over a long period time ensures that what you’ve learned will stick and improve your recall.</a:t>
            </a:r>
          </a:p>
          <a:p>
            <a:pPr marR="0" lvl="0" fontAlgn="base">
              <a:lnSpc>
                <a:spcPts val="18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endParaRPr lang="en-US" sz="2000" b="1" dirty="0">
              <a:solidFill>
                <a:schemeClr val="tx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ts val="18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n-US" sz="2000" b="1" dirty="0">
                <a:solidFill>
                  <a:schemeClr val="accent2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As you’re doing assigned reading or research, have your notes on hand and </a:t>
            </a:r>
            <a:r>
              <a:rPr lang="en-US" sz="2000" b="1" u="sng" dirty="0">
                <a:solidFill>
                  <a:schemeClr val="accent2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notice repetition</a:t>
            </a:r>
            <a:r>
              <a:rPr lang="en-US" sz="2000" b="1" dirty="0">
                <a:solidFill>
                  <a:schemeClr val="accent2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. If it was covered in class </a:t>
            </a:r>
            <a:r>
              <a:rPr lang="en-US" sz="2000" b="1" i="1" dirty="0">
                <a:solidFill>
                  <a:schemeClr val="accent2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and</a:t>
            </a:r>
            <a:r>
              <a:rPr lang="en-US" sz="2000" b="1" dirty="0">
                <a:solidFill>
                  <a:schemeClr val="accent2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 it’s in your assigned reading, there’s a good chance it’ll be used in some form of assessment.</a:t>
            </a:r>
          </a:p>
        </p:txBody>
      </p:sp>
    </p:spTree>
    <p:extLst>
      <p:ext uri="{BB962C8B-B14F-4D97-AF65-F5344CB8AC3E}">
        <p14:creationId xmlns:p14="http://schemas.microsoft.com/office/powerpoint/2010/main" val="7437702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3D15A61-BBA2-4380-9CAB-BF8BFD768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070" y="481945"/>
            <a:ext cx="8417860" cy="808973"/>
          </a:xfrm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rgbClr val="000000"/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</a:br>
            <a:r>
              <a:rPr lang="en-US" sz="4900" dirty="0">
                <a:solidFill>
                  <a:schemeClr val="accent1">
                    <a:lumMod val="75000"/>
                  </a:schemeClr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AND FINALLY,</a:t>
            </a:r>
            <a:br>
              <a:rPr lang="en-US" sz="3600" dirty="0">
                <a:solidFill>
                  <a:srgbClr val="000000"/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</a:br>
            <a:br>
              <a:rPr lang="en-US" sz="3600" dirty="0">
                <a:solidFill>
                  <a:srgbClr val="000000"/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</a:b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D43F13-37EC-43BE-AEE2-CAFFB70EB3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3070" y="1156447"/>
            <a:ext cx="3895613" cy="3565069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Aharoni" panose="02010803020104030203" pitchFamily="2" charset="-79"/>
              </a:rPr>
              <a:t>Note-taking strategies need to be learned, developed, and maintained 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Aharoni" panose="02010803020104030203" pitchFamily="2" charset="-79"/>
              </a:rPr>
              <a:t>to be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Aharoni" panose="02010803020104030203" pitchFamily="2" charset="-79"/>
              </a:rPr>
              <a:t> successful.</a:t>
            </a: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BB93B7-6B01-4D7F-9F8D-9A7F083A28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85319" y="1156447"/>
            <a:ext cx="3515731" cy="3565069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chemeClr val="tx2"/>
                </a:solidFill>
              </a:rPr>
              <a:t>INFORMATION FOR THIS PRESENTATION WAS TAKEN FROM THE FOLLOWING SOURCES:</a:t>
            </a:r>
          </a:p>
          <a:p>
            <a:pPr marL="0" indent="0">
              <a:buNone/>
            </a:pPr>
            <a:r>
              <a:rPr lang="en-US" sz="1800" u="sng" dirty="0">
                <a:solidFill>
                  <a:schemeClr val="accent2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https://www.oxbridgeessays.com/blog/master-lecture-notes-tips-really-work/</a:t>
            </a:r>
            <a:endParaRPr lang="en-US" sz="1800" u="sng" dirty="0">
              <a:solidFill>
                <a:schemeClr val="accent2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b="1" u="sng" dirty="0">
              <a:solidFill>
                <a:schemeClr val="accent2"/>
              </a:solidFill>
              <a:latin typeface="Segoe UI" panose="020B0502040204020203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u="sng" dirty="0">
                <a:solidFill>
                  <a:schemeClr val="accent2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https://collegeinfogeek.com/how-to-take-notes-in-college/</a:t>
            </a:r>
            <a:endParaRPr lang="en-US" sz="1800" dirty="0">
              <a:solidFill>
                <a:schemeClr val="accent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400" b="1" dirty="0">
              <a:solidFill>
                <a:schemeClr val="accent5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E46C98D-7AE3-486B-9CFD-2279F4C8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56494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52C9F0CC-9F30-4B99-AC35-5A6C416A0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022" y="178308"/>
            <a:ext cx="8791956" cy="4786884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51" name="Google Shape;51;p12"/>
          <p:cNvSpPr txBox="1">
            <a:spLocks noGrp="1"/>
          </p:cNvSpPr>
          <p:nvPr>
            <p:ph type="title"/>
          </p:nvPr>
        </p:nvSpPr>
        <p:spPr>
          <a:xfrm>
            <a:off x="800100" y="207006"/>
            <a:ext cx="7543800" cy="1028700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 fontScale="90000"/>
          </a:bodyPr>
          <a:lstStyle/>
          <a:p>
            <a:pPr marL="0" lvl="0" indent="0" algn="ctr" defTabSz="914400">
              <a:spcBef>
                <a:spcPct val="0"/>
              </a:spcBef>
              <a:spcAft>
                <a:spcPts val="0"/>
              </a:spcAft>
            </a:pPr>
            <a:br>
              <a:rPr lang="en-US" sz="19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TOPICS WE WILL COVER TODAY</a:t>
            </a:r>
            <a:br>
              <a:rPr lang="en-US" sz="1900" dirty="0">
                <a:solidFill>
                  <a:schemeClr val="accent1">
                    <a:lumMod val="75000"/>
                  </a:schemeClr>
                </a:solidFill>
              </a:rPr>
            </a:br>
            <a:endParaRPr lang="en-US" sz="1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5" name="Google Shape;55;p12"/>
          <p:cNvSpPr txBox="1">
            <a:spLocks noGrp="1"/>
          </p:cNvSpPr>
          <p:nvPr>
            <p:ph type="sldNum" idx="12"/>
          </p:nvPr>
        </p:nvSpPr>
        <p:spPr>
          <a:xfrm>
            <a:off x="7852410" y="4730754"/>
            <a:ext cx="1097280" cy="205740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 lnSpcReduction="10000"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-US" sz="3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pPr lvl="0" indent="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t>3</a:t>
            </a:fld>
            <a:endParaRPr lang="en-US" sz="3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0" name="Google Shape;53;p12">
            <a:extLst>
              <a:ext uri="{FF2B5EF4-FFF2-40B4-BE49-F238E27FC236}">
                <a16:creationId xmlns:a16="http://schemas.microsoft.com/office/drawing/2014/main" id="{6D6ED055-8AD3-49E1-AE18-715703A84E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3468247"/>
              </p:ext>
            </p:extLst>
          </p:nvPr>
        </p:nvGraphicFramePr>
        <p:xfrm>
          <a:off x="666572" y="1453938"/>
          <a:ext cx="7981772" cy="3379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>
            <a:extLst>
              <a:ext uri="{FF2B5EF4-FFF2-40B4-BE49-F238E27FC236}">
                <a16:creationId xmlns:a16="http://schemas.microsoft.com/office/drawing/2014/main" id="{52C9F0CC-9F30-4B99-AC35-5A6C416A0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022" y="178308"/>
            <a:ext cx="8791956" cy="4786884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 useBgFill="1">
        <p:nvSpPr>
          <p:cNvPr id="81" name="Rectangle 80">
            <a:extLst>
              <a:ext uri="{FF2B5EF4-FFF2-40B4-BE49-F238E27FC236}">
                <a16:creationId xmlns:a16="http://schemas.microsoft.com/office/drawing/2014/main" id="{7455F7F3-3A58-4BBB-95C7-CF706F9FFA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3AE3D314-6F93-4D91-8C0F-E92657F46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022" y="178308"/>
            <a:ext cx="3314699" cy="4786884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72" name="Google Shape;72;p14"/>
          <p:cNvSpPr txBox="1">
            <a:spLocks noGrp="1"/>
          </p:cNvSpPr>
          <p:nvPr>
            <p:ph type="title"/>
          </p:nvPr>
        </p:nvSpPr>
        <p:spPr>
          <a:xfrm>
            <a:off x="430056" y="419607"/>
            <a:ext cx="2823900" cy="4282449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 algn="ctr" defTabSz="914400">
              <a:spcBef>
                <a:spcPct val="0"/>
              </a:spcBef>
              <a:spcAft>
                <a:spcPts val="0"/>
              </a:spcAft>
            </a:pPr>
            <a:r>
              <a:rPr lang="en-US" sz="4800" dirty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First of all,…</a:t>
            </a:r>
            <a:br>
              <a:rPr lang="en-US" sz="4800" dirty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4800" dirty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WHY</a:t>
            </a:r>
            <a:r>
              <a:rPr lang="en-US" sz="4800" dirty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should we take notes?</a:t>
            </a:r>
          </a:p>
        </p:txBody>
      </p:sp>
      <p:graphicFrame>
        <p:nvGraphicFramePr>
          <p:cNvPr id="75" name="Google Shape;73;p14">
            <a:extLst>
              <a:ext uri="{FF2B5EF4-FFF2-40B4-BE49-F238E27FC236}">
                <a16:creationId xmlns:a16="http://schemas.microsoft.com/office/drawing/2014/main" id="{18AE7A29-07AE-4005-B0E8-6B3803368E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62827016"/>
              </p:ext>
            </p:extLst>
          </p:nvPr>
        </p:nvGraphicFramePr>
        <p:xfrm>
          <a:off x="3744755" y="178309"/>
          <a:ext cx="5223223" cy="4786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ctangle 85">
            <a:extLst>
              <a:ext uri="{FF2B5EF4-FFF2-40B4-BE49-F238E27FC236}">
                <a16:creationId xmlns:a16="http://schemas.microsoft.com/office/drawing/2014/main" id="{4999FE9C-D8F9-4F9B-B95B-608C3EF6B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022" y="178308"/>
            <a:ext cx="8791956" cy="4786884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68" name="Google Shape;68;p14"/>
          <p:cNvSpPr txBox="1">
            <a:spLocks noGrp="1"/>
          </p:cNvSpPr>
          <p:nvPr>
            <p:ph type="title"/>
          </p:nvPr>
        </p:nvSpPr>
        <p:spPr>
          <a:xfrm>
            <a:off x="4934588" y="216244"/>
            <a:ext cx="4015101" cy="282222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 fontScale="90000"/>
          </a:bodyPr>
          <a:lstStyle/>
          <a:p>
            <a:pPr defTabSz="914400">
              <a:spcBef>
                <a:spcPct val="0"/>
              </a:spcBef>
            </a:pPr>
            <a:br>
              <a:rPr lang="en-US" sz="1200" dirty="0">
                <a:highlight>
                  <a:srgbClr val="00FF00"/>
                </a:highlight>
              </a:rPr>
            </a:br>
            <a:r>
              <a:rPr lang="en-US" sz="4900" dirty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WHERE</a:t>
            </a:r>
            <a:r>
              <a:rPr lang="en-US" sz="4900" dirty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to take notes: </a:t>
            </a:r>
            <a:br>
              <a:rPr lang="en-US" sz="4000" dirty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3300" b="1" dirty="0">
                <a:solidFill>
                  <a:schemeClr val="tx1"/>
                </a:solidFill>
                <a:latin typeface="+mn-lt"/>
                <a:cs typeface="Aharoni" panose="02010803020104030203" pitchFamily="2" charset="-79"/>
              </a:rPr>
              <a:t>using a laptop versus taking notes by hand….</a:t>
            </a:r>
            <a:br>
              <a:rPr lang="en-US" sz="1200" dirty="0"/>
            </a:br>
            <a:endParaRPr lang="en-US" sz="1200" dirty="0"/>
          </a:p>
        </p:txBody>
      </p:sp>
      <p:sp useBgFill="1">
        <p:nvSpPr>
          <p:cNvPr id="88" name="Rectangle 87">
            <a:extLst>
              <a:ext uri="{FF2B5EF4-FFF2-40B4-BE49-F238E27FC236}">
                <a16:creationId xmlns:a16="http://schemas.microsoft.com/office/drawing/2014/main" id="{6936D704-5904-42AD-9DA1-E236DCE15D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34588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Google Shape;69;p14"/>
          <p:cNvSpPr txBox="1">
            <a:spLocks noGrp="1"/>
          </p:cNvSpPr>
          <p:nvPr>
            <p:ph type="body" idx="1"/>
          </p:nvPr>
        </p:nvSpPr>
        <p:spPr>
          <a:xfrm>
            <a:off x="5083055" y="3216780"/>
            <a:ext cx="3718165" cy="148527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spcFirstLastPara="1" vert="horz" lIns="91440" tIns="45720" rIns="91440" bIns="45720" rtlCol="0" anchorCtr="0">
            <a:normAutofit/>
          </a:bodyPr>
          <a:lstStyle/>
          <a:p>
            <a:pPr marL="0" indent="0" algn="ctr" defTabSz="914400">
              <a:spcAft>
                <a:spcPts val="600"/>
              </a:spcAft>
              <a:buNone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Aharoni" panose="02010803020104030203" pitchFamily="2" charset="-79"/>
              </a:rPr>
              <a:t>THERE ARE BENEFITS AND DRAWBACKS TO BOTH.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+mj-lt"/>
              <a:cs typeface="Aharoni" panose="02010803020104030203" pitchFamily="2" charset="-79"/>
            </a:endParaRPr>
          </a:p>
          <a:p>
            <a:pPr marL="88900" indent="-182880" defTabSz="914400">
              <a:spcAft>
                <a:spcPts val="600"/>
              </a:spcAft>
              <a:buFont typeface="Garamond" pitchFamily="18" charset="0"/>
              <a:buChar char="◦"/>
            </a:pPr>
            <a:endParaRPr lang="en-US" dirty="0"/>
          </a:p>
          <a:p>
            <a:pPr marL="0" lvl="0" indent="-182880" defTabSz="914400">
              <a:spcBef>
                <a:spcPts val="0"/>
              </a:spcBef>
              <a:spcAft>
                <a:spcPts val="600"/>
              </a:spcAft>
              <a:buSzPts val="2200"/>
              <a:buFont typeface="Garamond" pitchFamily="18" charset="0"/>
              <a:buChar char="◦"/>
            </a:pPr>
            <a:endParaRPr lang="en-US" dirty="0"/>
          </a:p>
        </p:txBody>
      </p:sp>
      <p:sp>
        <p:nvSpPr>
          <p:cNvPr id="70" name="Google Shape;70;p14"/>
          <p:cNvSpPr txBox="1">
            <a:spLocks noGrp="1"/>
          </p:cNvSpPr>
          <p:nvPr>
            <p:ph type="sldNum" idx="12"/>
          </p:nvPr>
        </p:nvSpPr>
        <p:spPr>
          <a:xfrm>
            <a:off x="7852410" y="4730754"/>
            <a:ext cx="1097280" cy="205740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 lnSpcReduction="10000"/>
          </a:bodyPr>
          <a:lstStyle/>
          <a:p>
            <a:pPr lvl="0" indent="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300"/>
              <a:pPr lvl="0" indent="0" defTabSz="91440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5</a:t>
            </a:fld>
            <a:endParaRPr lang="en-US" sz="30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1ADE74B-1C16-46CE-A726-463079795A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214131"/>
              </p:ext>
            </p:extLst>
          </p:nvPr>
        </p:nvGraphicFramePr>
        <p:xfrm>
          <a:off x="96913" y="306065"/>
          <a:ext cx="4819386" cy="4424689"/>
        </p:xfrm>
        <a:graphic>
          <a:graphicData uri="http://schemas.openxmlformats.org/drawingml/2006/table">
            <a:tbl>
              <a:tblPr firstRow="1" bandRow="1">
                <a:tableStyleId>{27064626-2A30-4A94-81B2-204311122413}</a:tableStyleId>
              </a:tblPr>
              <a:tblGrid>
                <a:gridCol w="2339637">
                  <a:extLst>
                    <a:ext uri="{9D8B030D-6E8A-4147-A177-3AD203B41FA5}">
                      <a16:colId xmlns:a16="http://schemas.microsoft.com/office/drawing/2014/main" val="859340865"/>
                    </a:ext>
                  </a:extLst>
                </a:gridCol>
                <a:gridCol w="2479749">
                  <a:extLst>
                    <a:ext uri="{9D8B030D-6E8A-4147-A177-3AD203B41FA5}">
                      <a16:colId xmlns:a16="http://schemas.microsoft.com/office/drawing/2014/main" val="247050330"/>
                    </a:ext>
                  </a:extLst>
                </a:gridCol>
              </a:tblGrid>
              <a:tr h="49322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PRO - LAPTOP</a:t>
                      </a:r>
                    </a:p>
                  </a:txBody>
                  <a:tcPr marL="76102" marR="76102" marT="38051" marB="38051">
                    <a:solidFill>
                      <a:schemeClr val="accent3">
                        <a:lumMod val="60000"/>
                        <a:lumOff val="40000"/>
                        <a:alpha val="2705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PRO- HAND-WRITTEN</a:t>
                      </a:r>
                    </a:p>
                  </a:txBody>
                  <a:tcPr marL="76102" marR="76102" marT="38051" marB="38051">
                    <a:solidFill>
                      <a:schemeClr val="accent3">
                        <a:lumMod val="60000"/>
                        <a:lumOff val="40000"/>
                        <a:alpha val="27059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401517"/>
                  </a:ext>
                </a:extLst>
              </a:tr>
              <a:tr h="678363">
                <a:tc>
                  <a:txBody>
                    <a:bodyPr/>
                    <a:lstStyle/>
                    <a:p>
                      <a:r>
                        <a:rPr lang="en-US" sz="1400" b="1" dirty="0"/>
                        <a:t>Faster than writing</a:t>
                      </a:r>
                    </a:p>
                  </a:txBody>
                  <a:tcPr marL="76102" marR="76102" marT="38051" marB="38051">
                    <a:solidFill>
                      <a:schemeClr val="accent6">
                        <a:lumMod val="60000"/>
                        <a:lumOff val="40000"/>
                        <a:alpha val="2705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/>
                        <a:t>Slower, but more engaging</a:t>
                      </a:r>
                    </a:p>
                  </a:txBody>
                  <a:tcPr marL="76102" marR="76102" marT="38051" marB="38051">
                    <a:solidFill>
                      <a:schemeClr val="accent6">
                        <a:lumMod val="60000"/>
                        <a:lumOff val="40000"/>
                        <a:alpha val="27059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006262"/>
                  </a:ext>
                </a:extLst>
              </a:tr>
              <a:tr h="9481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1"/>
                        <a:t>Only good for linear structure notes</a:t>
                      </a:r>
                    </a:p>
                    <a:p>
                      <a:endParaRPr lang="en-US" sz="1400" b="1"/>
                    </a:p>
                  </a:txBody>
                  <a:tcPr marL="76102" marR="76102" marT="38051" marB="38051">
                    <a:solidFill>
                      <a:schemeClr val="accent6">
                        <a:lumMod val="60000"/>
                        <a:lumOff val="40000"/>
                        <a:alpha val="2705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Not forced to be linear; can make charts, mind maps, etc.</a:t>
                      </a:r>
                    </a:p>
                  </a:txBody>
                  <a:tcPr marL="76102" marR="76102" marT="38051" marB="38051">
                    <a:solidFill>
                      <a:schemeClr val="accent6">
                        <a:lumMod val="60000"/>
                        <a:lumOff val="40000"/>
                        <a:alpha val="27059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891486"/>
                  </a:ext>
                </a:extLst>
              </a:tr>
              <a:tr h="678363">
                <a:tc>
                  <a:txBody>
                    <a:bodyPr/>
                    <a:lstStyle/>
                    <a:p>
                      <a:r>
                        <a:rPr lang="en-US" sz="1400" b="1" dirty="0"/>
                        <a:t>Possible to fact-check during lectures</a:t>
                      </a:r>
                    </a:p>
                  </a:txBody>
                  <a:tcPr marL="76102" marR="76102" marT="38051" marB="38051">
                    <a:solidFill>
                      <a:schemeClr val="accent6">
                        <a:lumMod val="60000"/>
                        <a:lumOff val="40000"/>
                        <a:alpha val="2705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/>
                        <a:t>No distractions from social media or Internet</a:t>
                      </a:r>
                    </a:p>
                  </a:txBody>
                  <a:tcPr marL="76102" marR="76102" marT="38051" marB="38051">
                    <a:solidFill>
                      <a:schemeClr val="accent6">
                        <a:lumMod val="60000"/>
                        <a:lumOff val="40000"/>
                        <a:alpha val="27059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163381"/>
                  </a:ext>
                </a:extLst>
              </a:tr>
              <a:tr h="9481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1"/>
                        <a:t>Note-taking programs like OneNote help to keep notes organized</a:t>
                      </a:r>
                    </a:p>
                  </a:txBody>
                  <a:tcPr marL="76102" marR="76102" marT="38051" marB="38051">
                    <a:solidFill>
                      <a:schemeClr val="accent6">
                        <a:lumMod val="60000"/>
                        <a:lumOff val="40000"/>
                        <a:alpha val="2705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Engaged learning=better retention</a:t>
                      </a:r>
                    </a:p>
                  </a:txBody>
                  <a:tcPr marL="76102" marR="76102" marT="38051" marB="38051">
                    <a:solidFill>
                      <a:schemeClr val="accent6">
                        <a:lumMod val="60000"/>
                        <a:lumOff val="40000"/>
                        <a:alpha val="27059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429236"/>
                  </a:ext>
                </a:extLst>
              </a:tr>
              <a:tr h="678363">
                <a:tc>
                  <a:txBody>
                    <a:bodyPr/>
                    <a:lstStyle/>
                    <a:p>
                      <a:r>
                        <a:rPr lang="en-US" sz="1400" b="1"/>
                        <a:t>Effective for humanities</a:t>
                      </a:r>
                    </a:p>
                  </a:txBody>
                  <a:tcPr marL="76102" marR="76102" marT="38051" marB="38051">
                    <a:solidFill>
                      <a:schemeClr val="accent6">
                        <a:lumMod val="60000"/>
                        <a:lumOff val="40000"/>
                        <a:alpha val="2705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Effective for all subject areas</a:t>
                      </a:r>
                    </a:p>
                  </a:txBody>
                  <a:tcPr marL="76102" marR="76102" marT="38051" marB="38051">
                    <a:solidFill>
                      <a:schemeClr val="accent6">
                        <a:lumMod val="60000"/>
                        <a:lumOff val="40000"/>
                        <a:alpha val="27059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77649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80BDC-A6DA-45F8-9113-3A6CB8797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648" y="228674"/>
            <a:ext cx="7273800" cy="690462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WHEN</a:t>
            </a:r>
            <a:r>
              <a:rPr lang="en-US" dirty="0">
                <a:solidFill>
                  <a:schemeClr val="accent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to take notes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FC2D5-EAA0-46E4-8C8A-D6BE736C9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3753" y="987167"/>
            <a:ext cx="8122023" cy="3902281"/>
          </a:xfrm>
          <a:solidFill>
            <a:schemeClr val="accent4">
              <a:lumMod val="60000"/>
              <a:lumOff val="40000"/>
              <a:alpha val="23922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 marL="88900" indent="0" algn="ctr">
              <a:buNone/>
            </a:pPr>
            <a:r>
              <a:rPr lang="en-US" sz="2300" dirty="0"/>
              <a:t>	</a:t>
            </a:r>
          </a:p>
          <a:p>
            <a:pPr marL="88900" indent="0">
              <a:buNone/>
            </a:pPr>
            <a:r>
              <a:rPr lang="en-US" sz="2300" dirty="0"/>
              <a:t>	 </a:t>
            </a:r>
            <a:r>
              <a:rPr lang="en-US" sz="2300" dirty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before a lecture; do assigned readings &amp; prep by    	recording headings and questions you 	might have</a:t>
            </a:r>
          </a:p>
          <a:p>
            <a:pPr marL="88900" indent="0">
              <a:buNone/>
            </a:pPr>
            <a:endParaRPr lang="en-US" sz="2300" dirty="0">
              <a:solidFill>
                <a:schemeClr val="tx2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88900" indent="0">
              <a:buNone/>
            </a:pPr>
            <a:r>
              <a:rPr lang="en-US" sz="2300" dirty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</a:p>
          <a:p>
            <a:pPr marL="88900" indent="0">
              <a:buNone/>
            </a:pPr>
            <a:r>
              <a:rPr lang="en-US" sz="2300" dirty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during a lecture, while listening to your prof</a:t>
            </a:r>
          </a:p>
          <a:p>
            <a:pPr marL="88900" indent="0">
              <a:buNone/>
            </a:pPr>
            <a:endParaRPr lang="en-US" sz="2300" dirty="0">
              <a:solidFill>
                <a:schemeClr val="tx2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88900" indent="0">
              <a:buNone/>
            </a:pPr>
            <a:endParaRPr lang="en-US" sz="2300" dirty="0">
              <a:solidFill>
                <a:schemeClr val="tx2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88900" indent="0">
              <a:buNone/>
            </a:pPr>
            <a:r>
              <a:rPr lang="en-US" sz="2300" i="1" dirty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	 </a:t>
            </a:r>
            <a:r>
              <a:rPr lang="en-US" sz="2300" dirty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after each lecture, to clarify any vague points and 	consolidate what you </a:t>
            </a:r>
            <a:r>
              <a:rPr lang="en-US" sz="2300" u="sng" dirty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read</a:t>
            </a:r>
            <a:r>
              <a:rPr lang="en-US" sz="2300" dirty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with what you </a:t>
            </a:r>
            <a:r>
              <a:rPr lang="en-US" sz="2300" u="sng" dirty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heard</a:t>
            </a:r>
          </a:p>
          <a:p>
            <a:pPr marL="8890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998739-1901-48FD-AAA0-99A14D9CD3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  <p:pic>
        <p:nvPicPr>
          <p:cNvPr id="6" name="Graphic 5" descr="Checkbox Checked with solid fill">
            <a:extLst>
              <a:ext uri="{FF2B5EF4-FFF2-40B4-BE49-F238E27FC236}">
                <a16:creationId xmlns:a16="http://schemas.microsoft.com/office/drawing/2014/main" id="{5E802120-8F4D-4A11-8AE4-BB1202EC7C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8224" y="1196901"/>
            <a:ext cx="665408" cy="665408"/>
          </a:xfrm>
          <a:prstGeom prst="rect">
            <a:avLst/>
          </a:prstGeom>
        </p:spPr>
      </p:pic>
      <p:pic>
        <p:nvPicPr>
          <p:cNvPr id="8" name="Graphic 7" descr="Checkbox Checked with solid fill">
            <a:extLst>
              <a:ext uri="{FF2B5EF4-FFF2-40B4-BE49-F238E27FC236}">
                <a16:creationId xmlns:a16="http://schemas.microsoft.com/office/drawing/2014/main" id="{3AFB123C-C819-4A94-A2B2-972FC202B4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8224" y="2571750"/>
            <a:ext cx="665408" cy="665408"/>
          </a:xfrm>
          <a:prstGeom prst="rect">
            <a:avLst/>
          </a:prstGeom>
        </p:spPr>
      </p:pic>
      <p:pic>
        <p:nvPicPr>
          <p:cNvPr id="9" name="Graphic 8" descr="Checkbox Checked with solid fill">
            <a:extLst>
              <a:ext uri="{FF2B5EF4-FFF2-40B4-BE49-F238E27FC236}">
                <a16:creationId xmlns:a16="http://schemas.microsoft.com/office/drawing/2014/main" id="{B2EE8741-33B0-44F1-9326-DCA52D07AF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8224" y="3601044"/>
            <a:ext cx="665408" cy="665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03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88">
            <a:extLst>
              <a:ext uri="{FF2B5EF4-FFF2-40B4-BE49-F238E27FC236}">
                <a16:creationId xmlns:a16="http://schemas.microsoft.com/office/drawing/2014/main" id="{52C9F0CC-9F30-4B99-AC35-5A6C416A0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022" y="178308"/>
            <a:ext cx="8791956" cy="4786884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 useBgFill="1">
        <p:nvSpPr>
          <p:cNvPr id="91" name="Rectangle 90">
            <a:extLst>
              <a:ext uri="{FF2B5EF4-FFF2-40B4-BE49-F238E27FC236}">
                <a16:creationId xmlns:a16="http://schemas.microsoft.com/office/drawing/2014/main" id="{7455F7F3-3A58-4BBB-95C7-CF706F9FFA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3AE3D314-6F93-4D91-8C0F-E92657F46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022" y="178308"/>
            <a:ext cx="3314699" cy="4786884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>
            <a:off x="176023" y="419607"/>
            <a:ext cx="3314698" cy="4282449"/>
          </a:xfr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defTabSz="914400">
              <a:spcBef>
                <a:spcPct val="0"/>
              </a:spcBef>
            </a:pPr>
            <a:r>
              <a:rPr lang="en-US" sz="4900" dirty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HOW </a:t>
            </a:r>
            <a:r>
              <a:rPr lang="en-US" sz="4900" dirty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to take notes: </a:t>
            </a:r>
            <a:br>
              <a:rPr lang="en-US" sz="4800" dirty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b="1" dirty="0">
                <a:solidFill>
                  <a:schemeClr val="tx1"/>
                </a:solidFill>
                <a:cs typeface="Aharoni" panose="02010803020104030203" pitchFamily="2" charset="-79"/>
              </a:rPr>
              <a:t>the different styles…</a:t>
            </a:r>
            <a:br>
              <a:rPr lang="en-US" sz="4400" b="1" dirty="0">
                <a:solidFill>
                  <a:schemeClr val="tx1"/>
                </a:solidFill>
                <a:cs typeface="Aharoni" panose="02010803020104030203" pitchFamily="2" charset="-79"/>
              </a:rPr>
            </a:br>
            <a:endParaRPr lang="en-US" sz="4400" b="1" dirty="0">
              <a:solidFill>
                <a:schemeClr val="tx1"/>
              </a:solidFill>
              <a:cs typeface="Aharoni" panose="02010803020104030203" pitchFamily="2" charset="-79"/>
            </a:endParaRPr>
          </a:p>
        </p:txBody>
      </p:sp>
      <p:sp>
        <p:nvSpPr>
          <p:cNvPr id="83" name="Slide Number Placeholder 4">
            <a:extLst>
              <a:ext uri="{FF2B5EF4-FFF2-40B4-BE49-F238E27FC236}">
                <a16:creationId xmlns:a16="http://schemas.microsoft.com/office/drawing/2014/main" id="{2F0140B9-51E0-4B43-9BF3-87850B67C76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229618" y="4730754"/>
            <a:ext cx="617220" cy="205740"/>
          </a:xfrm>
        </p:spPr>
        <p:txBody>
          <a:bodyPr vert="horz" lIns="91440" tIns="45720" rIns="91440" bIns="45720" rtlCol="0" anchor="b">
            <a:normAutofit lnSpcReduction="10000"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3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pPr lvl="0" indent="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7</a:t>
            </a:fld>
            <a:endParaRPr lang="en-US" sz="3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5" name="Google Shape;76;p15">
            <a:extLst>
              <a:ext uri="{FF2B5EF4-FFF2-40B4-BE49-F238E27FC236}">
                <a16:creationId xmlns:a16="http://schemas.microsoft.com/office/drawing/2014/main" id="{3F36A826-D1BA-4617-8C0F-6867893FBF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8010541"/>
              </p:ext>
            </p:extLst>
          </p:nvPr>
        </p:nvGraphicFramePr>
        <p:xfrm>
          <a:off x="4009048" y="156714"/>
          <a:ext cx="4885586" cy="4729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ctrTitle" idx="4294967295"/>
          </p:nvPr>
        </p:nvSpPr>
        <p:spPr>
          <a:xfrm>
            <a:off x="430056" y="419607"/>
            <a:ext cx="2823900" cy="4282449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 defTabSz="914400">
              <a:spcAft>
                <a:spcPts val="0"/>
              </a:spcAft>
            </a:pPr>
            <a:r>
              <a:rPr lang="en-US" sz="4800" dirty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1. The </a:t>
            </a:r>
            <a:r>
              <a:rPr lang="en-US" sz="4800" b="1" dirty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Outline Method: </a:t>
            </a:r>
            <a:r>
              <a:rPr lang="en-US" b="1" dirty="0">
                <a:solidFill>
                  <a:schemeClr val="tx1"/>
                </a:solidFill>
                <a:latin typeface="+mn-lt"/>
                <a:cs typeface="Aharoni" panose="02010803020104030203" pitchFamily="2" charset="-79"/>
              </a:rPr>
              <a:t>best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+mn-lt"/>
                <a:cs typeface="Aharoni" panose="02010803020104030203" pitchFamily="2" charset="-79"/>
              </a:rPr>
              <a:t>for s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tructured notes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 </a:t>
            </a:r>
            <a:endParaRPr lang="en-US" b="1" dirty="0">
              <a:solidFill>
                <a:schemeClr val="tx1"/>
              </a:solidFill>
              <a:latin typeface="+mn-lt"/>
              <a:cs typeface="Aharoni" panose="02010803020104030203" pitchFamily="2" charset="-79"/>
            </a:endParaRPr>
          </a:p>
        </p:txBody>
      </p:sp>
      <p:sp>
        <p:nvSpPr>
          <p:cNvPr id="93" name="Google Shape;93;p17"/>
          <p:cNvSpPr txBox="1">
            <a:spLocks noGrp="1"/>
          </p:cNvSpPr>
          <p:nvPr>
            <p:ph type="sldNum" sz="quarter" idx="12"/>
          </p:nvPr>
        </p:nvSpPr>
        <p:spPr>
          <a:xfrm>
            <a:off x="8229618" y="4730754"/>
            <a:ext cx="617220" cy="205740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 lnSpcReduction="10000"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 sz="3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pPr lvl="0" indent="0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</a:pPr>
              <a:t>8</a:t>
            </a:fld>
            <a:endParaRPr lang="en-US" sz="3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5" name="Google Shape;88;p17">
            <a:extLst>
              <a:ext uri="{FF2B5EF4-FFF2-40B4-BE49-F238E27FC236}">
                <a16:creationId xmlns:a16="http://schemas.microsoft.com/office/drawing/2014/main" id="{801E7C93-BA7B-4047-BE93-883DF11A8C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1793427"/>
              </p:ext>
            </p:extLst>
          </p:nvPr>
        </p:nvGraphicFramePr>
        <p:xfrm>
          <a:off x="3744755" y="207006"/>
          <a:ext cx="4969189" cy="4729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99306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5EFC985-6B2C-48DC-A4C1-6E0AF5B33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FDB0ED2-D818-4326-A20D-5CA3077714BB}"/>
              </a:ext>
            </a:extLst>
          </p:cNvPr>
          <p:cNvGrpSpPr/>
          <p:nvPr/>
        </p:nvGrpSpPr>
        <p:grpSpPr>
          <a:xfrm>
            <a:off x="215153" y="2084293"/>
            <a:ext cx="8734537" cy="1332179"/>
            <a:chOff x="0" y="1263862"/>
            <a:chExt cx="4969189" cy="1689446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212F2ADB-88EC-422F-AB90-406B4440018F}"/>
                </a:ext>
              </a:extLst>
            </p:cNvPr>
            <p:cNvSpPr/>
            <p:nvPr/>
          </p:nvSpPr>
          <p:spPr>
            <a:xfrm>
              <a:off x="0" y="1263862"/>
              <a:ext cx="4969189" cy="168944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661686"/>
                <a:satOff val="746"/>
                <a:lumOff val="1765"/>
                <a:alphaOff val="0"/>
              </a:schemeClr>
            </a:fillRef>
            <a:effectRef idx="0">
              <a:schemeClr val="accent2">
                <a:hueOff val="-661686"/>
                <a:satOff val="746"/>
                <a:lumOff val="176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7D103056-F221-4408-8522-81BA8EB6B04A}"/>
                </a:ext>
              </a:extLst>
            </p:cNvPr>
            <p:cNvSpPr txBox="1"/>
            <p:nvPr/>
          </p:nvSpPr>
          <p:spPr>
            <a:xfrm>
              <a:off x="82472" y="1346334"/>
              <a:ext cx="4804245" cy="15245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marL="285750" lvl="0" indent="-2857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Wingdings" panose="05000000000000000000" pitchFamily="2" charset="2"/>
                <a:buChar char="ü"/>
              </a:pPr>
              <a:r>
                <a:rPr lang="en-US" sz="1700" b="1" dirty="0"/>
                <a:t>S</a:t>
              </a:r>
              <a:r>
                <a:rPr lang="en-US" sz="1700" b="1" kern="1200" dirty="0"/>
                <a:t>tart by choosing four or five key points that will be covered in your lecture. </a:t>
              </a:r>
            </a:p>
            <a:p>
              <a:pPr marL="285750" lvl="0" indent="-2857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Wingdings" panose="05000000000000000000" pitchFamily="2" charset="2"/>
                <a:buChar char="ü"/>
              </a:pPr>
              <a:r>
                <a:rPr lang="en-US" sz="1700" b="1" kern="1200" dirty="0"/>
                <a:t>Beneath those points write some more in-depth sub-points about each topic as the professor covers them.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799654F2-E5F9-4BE8-9028-836469C61B6E}"/>
              </a:ext>
            </a:extLst>
          </p:cNvPr>
          <p:cNvSpPr txBox="1"/>
          <p:nvPr/>
        </p:nvSpPr>
        <p:spPr>
          <a:xfrm>
            <a:off x="430306" y="212198"/>
            <a:ext cx="828338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Formatting Your Page Using the Outline Method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E0C08AB-7DFF-492A-A5C5-0923AD57ADE5}"/>
              </a:ext>
            </a:extLst>
          </p:cNvPr>
          <p:cNvGrpSpPr/>
          <p:nvPr/>
        </p:nvGrpSpPr>
        <p:grpSpPr>
          <a:xfrm>
            <a:off x="215153" y="3498945"/>
            <a:ext cx="8734537" cy="1229039"/>
            <a:chOff x="0" y="2200756"/>
            <a:chExt cx="4969189" cy="1786655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493A4065-0556-467A-B7E5-199C7BF9321A}"/>
                </a:ext>
              </a:extLst>
            </p:cNvPr>
            <p:cNvSpPr/>
            <p:nvPr/>
          </p:nvSpPr>
          <p:spPr>
            <a:xfrm>
              <a:off x="0" y="2200756"/>
              <a:ext cx="4969189" cy="178665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323373"/>
                <a:satOff val="1492"/>
                <a:lumOff val="3530"/>
                <a:alphaOff val="0"/>
              </a:schemeClr>
            </a:fillRef>
            <a:effectRef idx="0">
              <a:schemeClr val="accent2">
                <a:hueOff val="-1323373"/>
                <a:satOff val="1492"/>
                <a:lumOff val="353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ctangle: Rounded Corners 4">
              <a:extLst>
                <a:ext uri="{FF2B5EF4-FFF2-40B4-BE49-F238E27FC236}">
                  <a16:creationId xmlns:a16="http://schemas.microsoft.com/office/drawing/2014/main" id="{CBF511D8-B9F9-44B6-9B3E-A4BA39BBEDCE}"/>
                </a:ext>
              </a:extLst>
            </p:cNvPr>
            <p:cNvSpPr txBox="1"/>
            <p:nvPr/>
          </p:nvSpPr>
          <p:spPr>
            <a:xfrm>
              <a:off x="87217" y="2287973"/>
              <a:ext cx="4794755" cy="161222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marL="285750" lvl="0" indent="-2857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Wingdings" panose="05000000000000000000" pitchFamily="2" charset="2"/>
                <a:buChar char="ü"/>
              </a:pPr>
              <a:r>
                <a:rPr lang="en-US" sz="1700" b="1" kern="1200" dirty="0"/>
                <a:t>If taking notes by hand, leave enough space on each page so that you have plenty of room for all your sub-points. </a:t>
              </a:r>
            </a:p>
            <a:p>
              <a:pPr marL="285750" lvl="0" indent="-2857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Wingdings" panose="05000000000000000000" pitchFamily="2" charset="2"/>
                <a:buChar char="ü"/>
              </a:pPr>
              <a:r>
                <a:rPr lang="en-US" sz="1700" b="1" dirty="0"/>
                <a:t>If using</a:t>
              </a:r>
              <a:r>
                <a:rPr lang="en-US" sz="1700" b="1" kern="1200" dirty="0"/>
                <a:t> a </a:t>
              </a:r>
              <a:r>
                <a:rPr lang="en-US" sz="1700" b="1" dirty="0"/>
                <a:t>laptop, you can</a:t>
              </a:r>
              <a:r>
                <a:rPr lang="en-US" sz="1700" b="1" kern="1200" dirty="0"/>
                <a:t> rearrange as you go in your text document.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59B01A86-8A7B-4672-955F-492E017FD789}"/>
              </a:ext>
            </a:extLst>
          </p:cNvPr>
          <p:cNvSpPr txBox="1"/>
          <p:nvPr/>
        </p:nvSpPr>
        <p:spPr>
          <a:xfrm>
            <a:off x="277213" y="853885"/>
            <a:ext cx="858957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000" b="1" dirty="0">
              <a:solidFill>
                <a:srgbClr val="000000"/>
              </a:solidFill>
              <a:effectLst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algn="ctr"/>
            <a:r>
              <a:rPr lang="en-US" sz="2000" b="1" dirty="0">
                <a:solidFill>
                  <a:srgbClr val="000000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A</a:t>
            </a:r>
            <a:r>
              <a:rPr lang="en-US" sz="20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 simple approach to taking notes. It helps you follow along and pay attention during class. Remember these key points: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776840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C680D9C0772C4AB10BD925773B1ABE" ma:contentTypeVersion="3" ma:contentTypeDescription="Create a new document." ma:contentTypeScope="" ma:versionID="966ee6d1f657b84437182a3396402c1e">
  <xsd:schema xmlns:xsd="http://www.w3.org/2001/XMLSchema" xmlns:xs="http://www.w3.org/2001/XMLSchema" xmlns:p="http://schemas.microsoft.com/office/2006/metadata/properties" xmlns:ns1="http://schemas.microsoft.com/sharepoint/v3" xmlns:ns2="105f3612-dee4-4397-bd67-bde98041de18" targetNamespace="http://schemas.microsoft.com/office/2006/metadata/properties" ma:root="true" ma:fieldsID="3d34abcc6c205c6f5f26319f343642f5" ns1:_="" ns2:_="">
    <xsd:import namespace="http://schemas.microsoft.com/sharepoint/v3"/>
    <xsd:import namespace="105f3612-dee4-4397-bd67-bde98041de1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onth" minOccurs="0"/>
                <xsd:element ref="ns2:Yea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5f3612-dee4-4397-bd67-bde98041de18" elementFormDefault="qualified">
    <xsd:import namespace="http://schemas.microsoft.com/office/2006/documentManagement/types"/>
    <xsd:import namespace="http://schemas.microsoft.com/office/infopath/2007/PartnerControls"/>
    <xsd:element name="Month" ma:index="10" nillable="true" ma:displayName="Month" ma:internalName="Month">
      <xsd:simpleType>
        <xsd:restriction base="dms:Text">
          <xsd:maxLength value="255"/>
        </xsd:restriction>
      </xsd:simpleType>
    </xsd:element>
    <xsd:element name="Year" ma:index="11" nillable="true" ma:displayName="Year" ma:internalName="Year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Month xmlns="105f3612-dee4-4397-bd67-bde98041de18" xsi:nil="true"/>
    <Year xmlns="105f3612-dee4-4397-bd67-bde98041de18" xsi:nil="true"/>
  </documentManagement>
</p:properties>
</file>

<file path=customXml/itemProps1.xml><?xml version="1.0" encoding="utf-8"?>
<ds:datastoreItem xmlns:ds="http://schemas.openxmlformats.org/officeDocument/2006/customXml" ds:itemID="{753592BB-BE71-4AE4-9783-50733767A1C5}"/>
</file>

<file path=customXml/itemProps2.xml><?xml version="1.0" encoding="utf-8"?>
<ds:datastoreItem xmlns:ds="http://schemas.openxmlformats.org/officeDocument/2006/customXml" ds:itemID="{AE1BA7CB-67EA-4A1C-B770-4B59A9A1E0EF}"/>
</file>

<file path=customXml/itemProps3.xml><?xml version="1.0" encoding="utf-8"?>
<ds:datastoreItem xmlns:ds="http://schemas.openxmlformats.org/officeDocument/2006/customXml" ds:itemID="{2E38E8E6-5031-477E-88CC-B3FFC65493AB}"/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1579</Words>
  <Application>Microsoft Office PowerPoint</Application>
  <PresentationFormat>On-screen Show (16:9)</PresentationFormat>
  <Paragraphs>146</Paragraphs>
  <Slides>23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Aharoni</vt:lpstr>
      <vt:lpstr>Arial</vt:lpstr>
      <vt:lpstr>Calibri</vt:lpstr>
      <vt:lpstr>Century Gothic</vt:lpstr>
      <vt:lpstr>Garamond</vt:lpstr>
      <vt:lpstr>Segoe UI</vt:lpstr>
      <vt:lpstr>Wingdings</vt:lpstr>
      <vt:lpstr>Savon</vt:lpstr>
      <vt:lpstr>EFFECTIVE NOTE-TAKING</vt:lpstr>
      <vt:lpstr>PowerPoint Presentation</vt:lpstr>
      <vt:lpstr> TOPICS WE WILL COVER TODAY </vt:lpstr>
      <vt:lpstr>First of all,… WHY should we take notes?</vt:lpstr>
      <vt:lpstr> WHERE to take notes:  using a laptop versus taking notes by hand…. </vt:lpstr>
      <vt:lpstr> WHEN to take notes</vt:lpstr>
      <vt:lpstr>HOW to take notes:  the different styles… </vt:lpstr>
      <vt:lpstr>1. The Outline Method: best for structured notes </vt:lpstr>
      <vt:lpstr>PowerPoint Presentation</vt:lpstr>
      <vt:lpstr>PowerPoint Presentation</vt:lpstr>
      <vt:lpstr>How to use  The Outline Method effectively </vt:lpstr>
      <vt:lpstr>2. The Cornell Method: best for reviewing</vt:lpstr>
      <vt:lpstr>Formatting Your Page Using the Cornell Method</vt:lpstr>
      <vt:lpstr>PowerPoint Presentation</vt:lpstr>
      <vt:lpstr>3. The Brainstorming and Mind Maps Method: best for visual learners</vt:lpstr>
      <vt:lpstr>PowerPoint Presentation</vt:lpstr>
      <vt:lpstr>PowerPoint Presentation</vt:lpstr>
      <vt:lpstr>4. The Charting Method: best for organizing ideas</vt:lpstr>
      <vt:lpstr>PowerPoint Presentation</vt:lpstr>
      <vt:lpstr>What your notes might look like using the Charting Method:  </vt:lpstr>
      <vt:lpstr> </vt:lpstr>
      <vt:lpstr>PowerPoint Presentation</vt:lpstr>
      <vt:lpstr> AND FINALLY,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 NOTE-TAKING</dc:title>
  <dc:creator>Giannakopoulos, Val</dc:creator>
  <cp:lastModifiedBy>Val Giannakopoulos</cp:lastModifiedBy>
  <cp:revision>11</cp:revision>
  <dcterms:created xsi:type="dcterms:W3CDTF">2021-03-25T14:03:55Z</dcterms:created>
  <dcterms:modified xsi:type="dcterms:W3CDTF">2021-03-26T13:42:10Z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0x010100E6C680D9C0772C4AB10BD925773B1ABE</vt:lpwstr>
  </property>
</Properties>
</file>